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9" r:id="rId3"/>
    <p:sldId id="270" r:id="rId4"/>
    <p:sldId id="271" r:id="rId5"/>
    <p:sldId id="272" r:id="rId6"/>
    <p:sldId id="277" r:id="rId7"/>
    <p:sldId id="278" r:id="rId8"/>
    <p:sldId id="279" r:id="rId9"/>
    <p:sldId id="280" r:id="rId10"/>
    <p:sldId id="283" r:id="rId11"/>
    <p:sldId id="282" r:id="rId12"/>
    <p:sldId id="281" r:id="rId13"/>
    <p:sldId id="284" r:id="rId14"/>
    <p:sldId id="273" r:id="rId15"/>
    <p:sldId id="274" r:id="rId16"/>
    <p:sldId id="275" r:id="rId17"/>
    <p:sldId id="276" r:id="rId18"/>
    <p:sldId id="285" r:id="rId19"/>
    <p:sldId id="286" r:id="rId20"/>
    <p:sldId id="287" r:id="rId21"/>
    <p:sldId id="291" r:id="rId22"/>
    <p:sldId id="292" r:id="rId23"/>
    <p:sldId id="293" r:id="rId24"/>
    <p:sldId id="294" r:id="rId25"/>
    <p:sldId id="295" r:id="rId26"/>
    <p:sldId id="297" r:id="rId27"/>
    <p:sldId id="296" r:id="rId28"/>
    <p:sldId id="298" r:id="rId29"/>
    <p:sldId id="300" r:id="rId30"/>
    <p:sldId id="299" r:id="rId31"/>
    <p:sldId id="302" r:id="rId32"/>
    <p:sldId id="303" r:id="rId33"/>
    <p:sldId id="304" r:id="rId34"/>
    <p:sldId id="305" r:id="rId35"/>
    <p:sldId id="301" r:id="rId36"/>
    <p:sldId id="288" r:id="rId37"/>
    <p:sldId id="289" r:id="rId38"/>
    <p:sldId id="290" r:id="rId39"/>
    <p:sldId id="268" r:id="rId40"/>
  </p:sldIdLst>
  <p:sldSz cx="9144000" cy="6858000" type="screen4x3"/>
  <p:notesSz cx="6718300" cy="9867900"/>
  <p:embeddedFontLst>
    <p:embeddedFont>
      <p:font typeface="Rdg Vesta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7EAF35"/>
    <a:srgbClr val="D799A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0" d="100"/>
          <a:sy n="70" d="100"/>
        </p:scale>
        <p:origin x="-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a\Desktop\iv\para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a\Desktop\iv\pa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Sheet1!$A$2:$A$1001</c:f>
              <c:numCache>
                <c:formatCode>General</c:formatCode>
                <c:ptCount val="1000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16</c:v>
                </c:pt>
                <c:pt idx="4">
                  <c:v>21</c:v>
                </c:pt>
                <c:pt idx="5">
                  <c:v>26</c:v>
                </c:pt>
                <c:pt idx="6">
                  <c:v>31</c:v>
                </c:pt>
                <c:pt idx="7">
                  <c:v>36</c:v>
                </c:pt>
                <c:pt idx="8">
                  <c:v>41</c:v>
                </c:pt>
                <c:pt idx="9">
                  <c:v>46</c:v>
                </c:pt>
                <c:pt idx="10">
                  <c:v>51</c:v>
                </c:pt>
                <c:pt idx="11">
                  <c:v>56</c:v>
                </c:pt>
                <c:pt idx="12">
                  <c:v>61</c:v>
                </c:pt>
                <c:pt idx="13">
                  <c:v>66</c:v>
                </c:pt>
                <c:pt idx="14">
                  <c:v>71</c:v>
                </c:pt>
                <c:pt idx="15">
                  <c:v>76</c:v>
                </c:pt>
                <c:pt idx="16">
                  <c:v>81</c:v>
                </c:pt>
                <c:pt idx="17">
                  <c:v>86</c:v>
                </c:pt>
                <c:pt idx="18">
                  <c:v>91</c:v>
                </c:pt>
                <c:pt idx="19">
                  <c:v>96</c:v>
                </c:pt>
                <c:pt idx="20">
                  <c:v>101</c:v>
                </c:pt>
                <c:pt idx="21">
                  <c:v>106</c:v>
                </c:pt>
                <c:pt idx="22">
                  <c:v>111</c:v>
                </c:pt>
                <c:pt idx="23">
                  <c:v>116</c:v>
                </c:pt>
                <c:pt idx="24">
                  <c:v>121</c:v>
                </c:pt>
                <c:pt idx="25">
                  <c:v>126</c:v>
                </c:pt>
                <c:pt idx="26">
                  <c:v>131</c:v>
                </c:pt>
                <c:pt idx="27">
                  <c:v>136</c:v>
                </c:pt>
                <c:pt idx="28">
                  <c:v>141</c:v>
                </c:pt>
                <c:pt idx="29">
                  <c:v>146</c:v>
                </c:pt>
                <c:pt idx="30">
                  <c:v>151</c:v>
                </c:pt>
                <c:pt idx="31">
                  <c:v>156</c:v>
                </c:pt>
                <c:pt idx="32">
                  <c:v>161</c:v>
                </c:pt>
                <c:pt idx="33">
                  <c:v>166</c:v>
                </c:pt>
                <c:pt idx="34">
                  <c:v>171</c:v>
                </c:pt>
                <c:pt idx="35">
                  <c:v>176</c:v>
                </c:pt>
                <c:pt idx="36">
                  <c:v>181</c:v>
                </c:pt>
                <c:pt idx="37">
                  <c:v>186</c:v>
                </c:pt>
                <c:pt idx="38">
                  <c:v>191</c:v>
                </c:pt>
                <c:pt idx="39">
                  <c:v>196</c:v>
                </c:pt>
                <c:pt idx="40">
                  <c:v>201</c:v>
                </c:pt>
                <c:pt idx="41">
                  <c:v>206</c:v>
                </c:pt>
                <c:pt idx="42">
                  <c:v>211</c:v>
                </c:pt>
                <c:pt idx="43">
                  <c:v>216</c:v>
                </c:pt>
                <c:pt idx="44">
                  <c:v>221</c:v>
                </c:pt>
                <c:pt idx="45">
                  <c:v>226</c:v>
                </c:pt>
                <c:pt idx="46">
                  <c:v>231</c:v>
                </c:pt>
                <c:pt idx="47">
                  <c:v>236</c:v>
                </c:pt>
                <c:pt idx="48">
                  <c:v>241</c:v>
                </c:pt>
                <c:pt idx="49">
                  <c:v>246</c:v>
                </c:pt>
                <c:pt idx="50">
                  <c:v>251</c:v>
                </c:pt>
                <c:pt idx="51">
                  <c:v>256</c:v>
                </c:pt>
                <c:pt idx="52">
                  <c:v>261</c:v>
                </c:pt>
                <c:pt idx="53">
                  <c:v>266</c:v>
                </c:pt>
                <c:pt idx="54">
                  <c:v>271</c:v>
                </c:pt>
                <c:pt idx="55">
                  <c:v>276</c:v>
                </c:pt>
                <c:pt idx="56">
                  <c:v>281</c:v>
                </c:pt>
                <c:pt idx="57">
                  <c:v>286</c:v>
                </c:pt>
                <c:pt idx="58">
                  <c:v>291</c:v>
                </c:pt>
                <c:pt idx="59">
                  <c:v>296</c:v>
                </c:pt>
                <c:pt idx="60">
                  <c:v>301</c:v>
                </c:pt>
                <c:pt idx="61">
                  <c:v>306</c:v>
                </c:pt>
                <c:pt idx="62">
                  <c:v>311</c:v>
                </c:pt>
                <c:pt idx="63">
                  <c:v>316</c:v>
                </c:pt>
                <c:pt idx="64">
                  <c:v>321</c:v>
                </c:pt>
                <c:pt idx="65">
                  <c:v>326</c:v>
                </c:pt>
                <c:pt idx="66">
                  <c:v>331</c:v>
                </c:pt>
                <c:pt idx="67">
                  <c:v>336</c:v>
                </c:pt>
                <c:pt idx="68">
                  <c:v>341</c:v>
                </c:pt>
                <c:pt idx="69">
                  <c:v>346</c:v>
                </c:pt>
                <c:pt idx="70">
                  <c:v>351</c:v>
                </c:pt>
                <c:pt idx="71">
                  <c:v>356</c:v>
                </c:pt>
                <c:pt idx="72">
                  <c:v>361</c:v>
                </c:pt>
                <c:pt idx="73">
                  <c:v>366</c:v>
                </c:pt>
                <c:pt idx="74">
                  <c:v>371</c:v>
                </c:pt>
                <c:pt idx="75">
                  <c:v>376</c:v>
                </c:pt>
                <c:pt idx="76">
                  <c:v>381</c:v>
                </c:pt>
                <c:pt idx="77">
                  <c:v>386</c:v>
                </c:pt>
                <c:pt idx="78">
                  <c:v>391</c:v>
                </c:pt>
                <c:pt idx="79">
                  <c:v>396</c:v>
                </c:pt>
                <c:pt idx="80">
                  <c:v>401</c:v>
                </c:pt>
                <c:pt idx="81">
                  <c:v>406</c:v>
                </c:pt>
                <c:pt idx="82">
                  <c:v>411</c:v>
                </c:pt>
                <c:pt idx="83">
                  <c:v>416</c:v>
                </c:pt>
                <c:pt idx="84">
                  <c:v>421</c:v>
                </c:pt>
                <c:pt idx="85">
                  <c:v>426</c:v>
                </c:pt>
                <c:pt idx="86">
                  <c:v>431</c:v>
                </c:pt>
                <c:pt idx="87">
                  <c:v>436</c:v>
                </c:pt>
                <c:pt idx="88">
                  <c:v>441</c:v>
                </c:pt>
                <c:pt idx="89">
                  <c:v>446</c:v>
                </c:pt>
                <c:pt idx="90">
                  <c:v>451</c:v>
                </c:pt>
                <c:pt idx="91">
                  <c:v>456</c:v>
                </c:pt>
                <c:pt idx="92">
                  <c:v>461</c:v>
                </c:pt>
                <c:pt idx="93">
                  <c:v>466</c:v>
                </c:pt>
                <c:pt idx="94">
                  <c:v>471</c:v>
                </c:pt>
                <c:pt idx="95">
                  <c:v>476</c:v>
                </c:pt>
                <c:pt idx="96">
                  <c:v>481</c:v>
                </c:pt>
                <c:pt idx="97">
                  <c:v>486</c:v>
                </c:pt>
                <c:pt idx="98">
                  <c:v>491</c:v>
                </c:pt>
                <c:pt idx="99">
                  <c:v>496</c:v>
                </c:pt>
                <c:pt idx="100">
                  <c:v>501</c:v>
                </c:pt>
                <c:pt idx="101">
                  <c:v>506</c:v>
                </c:pt>
                <c:pt idx="102">
                  <c:v>511</c:v>
                </c:pt>
                <c:pt idx="103">
                  <c:v>516</c:v>
                </c:pt>
                <c:pt idx="104">
                  <c:v>521</c:v>
                </c:pt>
                <c:pt idx="105">
                  <c:v>526</c:v>
                </c:pt>
                <c:pt idx="106">
                  <c:v>531</c:v>
                </c:pt>
                <c:pt idx="107">
                  <c:v>536</c:v>
                </c:pt>
                <c:pt idx="108">
                  <c:v>541</c:v>
                </c:pt>
                <c:pt idx="109">
                  <c:v>546</c:v>
                </c:pt>
                <c:pt idx="110">
                  <c:v>551</c:v>
                </c:pt>
                <c:pt idx="111">
                  <c:v>556</c:v>
                </c:pt>
                <c:pt idx="112">
                  <c:v>561</c:v>
                </c:pt>
                <c:pt idx="113">
                  <c:v>566</c:v>
                </c:pt>
                <c:pt idx="114">
                  <c:v>571</c:v>
                </c:pt>
                <c:pt idx="115">
                  <c:v>576</c:v>
                </c:pt>
                <c:pt idx="116">
                  <c:v>581</c:v>
                </c:pt>
                <c:pt idx="117">
                  <c:v>586</c:v>
                </c:pt>
                <c:pt idx="118">
                  <c:v>591</c:v>
                </c:pt>
                <c:pt idx="119">
                  <c:v>596</c:v>
                </c:pt>
                <c:pt idx="120">
                  <c:v>601</c:v>
                </c:pt>
                <c:pt idx="121">
                  <c:v>606</c:v>
                </c:pt>
                <c:pt idx="122">
                  <c:v>611</c:v>
                </c:pt>
                <c:pt idx="123">
                  <c:v>616</c:v>
                </c:pt>
                <c:pt idx="124">
                  <c:v>621</c:v>
                </c:pt>
                <c:pt idx="125">
                  <c:v>626</c:v>
                </c:pt>
                <c:pt idx="126">
                  <c:v>631</c:v>
                </c:pt>
                <c:pt idx="127">
                  <c:v>636</c:v>
                </c:pt>
                <c:pt idx="128">
                  <c:v>641</c:v>
                </c:pt>
                <c:pt idx="129">
                  <c:v>646</c:v>
                </c:pt>
                <c:pt idx="130">
                  <c:v>651</c:v>
                </c:pt>
                <c:pt idx="131">
                  <c:v>656</c:v>
                </c:pt>
                <c:pt idx="132">
                  <c:v>661</c:v>
                </c:pt>
                <c:pt idx="133">
                  <c:v>666</c:v>
                </c:pt>
                <c:pt idx="134">
                  <c:v>671</c:v>
                </c:pt>
                <c:pt idx="135">
                  <c:v>676</c:v>
                </c:pt>
                <c:pt idx="136">
                  <c:v>681</c:v>
                </c:pt>
                <c:pt idx="137">
                  <c:v>686</c:v>
                </c:pt>
                <c:pt idx="138">
                  <c:v>691</c:v>
                </c:pt>
                <c:pt idx="139">
                  <c:v>696</c:v>
                </c:pt>
                <c:pt idx="140">
                  <c:v>701</c:v>
                </c:pt>
                <c:pt idx="141">
                  <c:v>706</c:v>
                </c:pt>
                <c:pt idx="142">
                  <c:v>711</c:v>
                </c:pt>
                <c:pt idx="143">
                  <c:v>716</c:v>
                </c:pt>
                <c:pt idx="144">
                  <c:v>721</c:v>
                </c:pt>
                <c:pt idx="145">
                  <c:v>726</c:v>
                </c:pt>
                <c:pt idx="146">
                  <c:v>731</c:v>
                </c:pt>
                <c:pt idx="147">
                  <c:v>736</c:v>
                </c:pt>
                <c:pt idx="148">
                  <c:v>741</c:v>
                </c:pt>
                <c:pt idx="149">
                  <c:v>746</c:v>
                </c:pt>
                <c:pt idx="150">
                  <c:v>751</c:v>
                </c:pt>
                <c:pt idx="151">
                  <c:v>756</c:v>
                </c:pt>
                <c:pt idx="152">
                  <c:v>761</c:v>
                </c:pt>
                <c:pt idx="153">
                  <c:v>766</c:v>
                </c:pt>
                <c:pt idx="154">
                  <c:v>771</c:v>
                </c:pt>
                <c:pt idx="155">
                  <c:v>776</c:v>
                </c:pt>
                <c:pt idx="156">
                  <c:v>781</c:v>
                </c:pt>
                <c:pt idx="157">
                  <c:v>786</c:v>
                </c:pt>
                <c:pt idx="158">
                  <c:v>791</c:v>
                </c:pt>
                <c:pt idx="159">
                  <c:v>796</c:v>
                </c:pt>
                <c:pt idx="160">
                  <c:v>801</c:v>
                </c:pt>
                <c:pt idx="161">
                  <c:v>806</c:v>
                </c:pt>
                <c:pt idx="162">
                  <c:v>811</c:v>
                </c:pt>
                <c:pt idx="163">
                  <c:v>816</c:v>
                </c:pt>
                <c:pt idx="164">
                  <c:v>821</c:v>
                </c:pt>
                <c:pt idx="165">
                  <c:v>826</c:v>
                </c:pt>
                <c:pt idx="166">
                  <c:v>831</c:v>
                </c:pt>
                <c:pt idx="167">
                  <c:v>836</c:v>
                </c:pt>
                <c:pt idx="168">
                  <c:v>841</c:v>
                </c:pt>
                <c:pt idx="169">
                  <c:v>846</c:v>
                </c:pt>
                <c:pt idx="170">
                  <c:v>851</c:v>
                </c:pt>
                <c:pt idx="171">
                  <c:v>856</c:v>
                </c:pt>
                <c:pt idx="172">
                  <c:v>861</c:v>
                </c:pt>
                <c:pt idx="173">
                  <c:v>866</c:v>
                </c:pt>
                <c:pt idx="174">
                  <c:v>871</c:v>
                </c:pt>
                <c:pt idx="175">
                  <c:v>876</c:v>
                </c:pt>
                <c:pt idx="176">
                  <c:v>881</c:v>
                </c:pt>
                <c:pt idx="177">
                  <c:v>886</c:v>
                </c:pt>
                <c:pt idx="178">
                  <c:v>891</c:v>
                </c:pt>
                <c:pt idx="179">
                  <c:v>896</c:v>
                </c:pt>
                <c:pt idx="180">
                  <c:v>901</c:v>
                </c:pt>
                <c:pt idx="181">
                  <c:v>906</c:v>
                </c:pt>
                <c:pt idx="182">
                  <c:v>911</c:v>
                </c:pt>
                <c:pt idx="183">
                  <c:v>916</c:v>
                </c:pt>
                <c:pt idx="184">
                  <c:v>921</c:v>
                </c:pt>
                <c:pt idx="185">
                  <c:v>926</c:v>
                </c:pt>
                <c:pt idx="186">
                  <c:v>931</c:v>
                </c:pt>
                <c:pt idx="187">
                  <c:v>936</c:v>
                </c:pt>
                <c:pt idx="188">
                  <c:v>941</c:v>
                </c:pt>
                <c:pt idx="189">
                  <c:v>946</c:v>
                </c:pt>
                <c:pt idx="190">
                  <c:v>951</c:v>
                </c:pt>
                <c:pt idx="191">
                  <c:v>956</c:v>
                </c:pt>
                <c:pt idx="192">
                  <c:v>961</c:v>
                </c:pt>
                <c:pt idx="193">
                  <c:v>966</c:v>
                </c:pt>
                <c:pt idx="194">
                  <c:v>971</c:v>
                </c:pt>
                <c:pt idx="195">
                  <c:v>976</c:v>
                </c:pt>
                <c:pt idx="196">
                  <c:v>981</c:v>
                </c:pt>
                <c:pt idx="197">
                  <c:v>986</c:v>
                </c:pt>
                <c:pt idx="198">
                  <c:v>991</c:v>
                </c:pt>
                <c:pt idx="199">
                  <c:v>996</c:v>
                </c:pt>
                <c:pt idx="200">
                  <c:v>1001</c:v>
                </c:pt>
                <c:pt idx="201">
                  <c:v>1006</c:v>
                </c:pt>
                <c:pt idx="202">
                  <c:v>1011</c:v>
                </c:pt>
                <c:pt idx="203">
                  <c:v>1016</c:v>
                </c:pt>
                <c:pt idx="204">
                  <c:v>1021</c:v>
                </c:pt>
                <c:pt idx="205">
                  <c:v>1026</c:v>
                </c:pt>
                <c:pt idx="206">
                  <c:v>1031</c:v>
                </c:pt>
                <c:pt idx="207">
                  <c:v>1036</c:v>
                </c:pt>
                <c:pt idx="208">
                  <c:v>1041</c:v>
                </c:pt>
                <c:pt idx="209">
                  <c:v>1046</c:v>
                </c:pt>
                <c:pt idx="210">
                  <c:v>1051</c:v>
                </c:pt>
                <c:pt idx="211">
                  <c:v>1056</c:v>
                </c:pt>
                <c:pt idx="212">
                  <c:v>1061</c:v>
                </c:pt>
                <c:pt idx="213">
                  <c:v>1066</c:v>
                </c:pt>
                <c:pt idx="214">
                  <c:v>1071</c:v>
                </c:pt>
                <c:pt idx="215">
                  <c:v>1076</c:v>
                </c:pt>
                <c:pt idx="216">
                  <c:v>1081</c:v>
                </c:pt>
                <c:pt idx="217">
                  <c:v>1086</c:v>
                </c:pt>
                <c:pt idx="218">
                  <c:v>1091</c:v>
                </c:pt>
                <c:pt idx="219">
                  <c:v>1096</c:v>
                </c:pt>
                <c:pt idx="220">
                  <c:v>1101</c:v>
                </c:pt>
                <c:pt idx="221">
                  <c:v>1106</c:v>
                </c:pt>
                <c:pt idx="222">
                  <c:v>1111</c:v>
                </c:pt>
                <c:pt idx="223">
                  <c:v>1116</c:v>
                </c:pt>
                <c:pt idx="224">
                  <c:v>1121</c:v>
                </c:pt>
                <c:pt idx="225">
                  <c:v>1126</c:v>
                </c:pt>
                <c:pt idx="226">
                  <c:v>1131</c:v>
                </c:pt>
                <c:pt idx="227">
                  <c:v>1136</c:v>
                </c:pt>
                <c:pt idx="228">
                  <c:v>1141</c:v>
                </c:pt>
                <c:pt idx="229">
                  <c:v>1146</c:v>
                </c:pt>
                <c:pt idx="230">
                  <c:v>1151</c:v>
                </c:pt>
                <c:pt idx="231">
                  <c:v>1156</c:v>
                </c:pt>
                <c:pt idx="232">
                  <c:v>1161</c:v>
                </c:pt>
                <c:pt idx="233">
                  <c:v>1166</c:v>
                </c:pt>
                <c:pt idx="234">
                  <c:v>1171</c:v>
                </c:pt>
                <c:pt idx="235">
                  <c:v>1176</c:v>
                </c:pt>
                <c:pt idx="236">
                  <c:v>1181</c:v>
                </c:pt>
                <c:pt idx="237">
                  <c:v>1186</c:v>
                </c:pt>
                <c:pt idx="238">
                  <c:v>1191</c:v>
                </c:pt>
                <c:pt idx="239">
                  <c:v>1196</c:v>
                </c:pt>
                <c:pt idx="240">
                  <c:v>1201</c:v>
                </c:pt>
                <c:pt idx="241">
                  <c:v>1206</c:v>
                </c:pt>
                <c:pt idx="242">
                  <c:v>1211</c:v>
                </c:pt>
                <c:pt idx="243">
                  <c:v>1216</c:v>
                </c:pt>
                <c:pt idx="244">
                  <c:v>1221</c:v>
                </c:pt>
                <c:pt idx="245">
                  <c:v>1226</c:v>
                </c:pt>
                <c:pt idx="246">
                  <c:v>1231</c:v>
                </c:pt>
                <c:pt idx="247">
                  <c:v>1236</c:v>
                </c:pt>
                <c:pt idx="248">
                  <c:v>1241</c:v>
                </c:pt>
                <c:pt idx="249">
                  <c:v>1246</c:v>
                </c:pt>
                <c:pt idx="250">
                  <c:v>1251</c:v>
                </c:pt>
                <c:pt idx="251">
                  <c:v>1256</c:v>
                </c:pt>
                <c:pt idx="252">
                  <c:v>1261</c:v>
                </c:pt>
                <c:pt idx="253">
                  <c:v>1266</c:v>
                </c:pt>
                <c:pt idx="254">
                  <c:v>1271</c:v>
                </c:pt>
                <c:pt idx="255">
                  <c:v>1276</c:v>
                </c:pt>
                <c:pt idx="256">
                  <c:v>1281</c:v>
                </c:pt>
                <c:pt idx="257">
                  <c:v>1286</c:v>
                </c:pt>
                <c:pt idx="258">
                  <c:v>1291</c:v>
                </c:pt>
                <c:pt idx="259">
                  <c:v>1296</c:v>
                </c:pt>
                <c:pt idx="260">
                  <c:v>1301</c:v>
                </c:pt>
                <c:pt idx="261">
                  <c:v>1306</c:v>
                </c:pt>
                <c:pt idx="262">
                  <c:v>1311</c:v>
                </c:pt>
                <c:pt idx="263">
                  <c:v>1316</c:v>
                </c:pt>
                <c:pt idx="264">
                  <c:v>1321</c:v>
                </c:pt>
                <c:pt idx="265">
                  <c:v>1326</c:v>
                </c:pt>
                <c:pt idx="266">
                  <c:v>1331</c:v>
                </c:pt>
                <c:pt idx="267">
                  <c:v>1336</c:v>
                </c:pt>
                <c:pt idx="268">
                  <c:v>1341</c:v>
                </c:pt>
                <c:pt idx="269">
                  <c:v>1346</c:v>
                </c:pt>
                <c:pt idx="270">
                  <c:v>1351</c:v>
                </c:pt>
                <c:pt idx="271">
                  <c:v>1356</c:v>
                </c:pt>
                <c:pt idx="272">
                  <c:v>1361</c:v>
                </c:pt>
                <c:pt idx="273">
                  <c:v>1366</c:v>
                </c:pt>
                <c:pt idx="274">
                  <c:v>1371</c:v>
                </c:pt>
                <c:pt idx="275">
                  <c:v>1376</c:v>
                </c:pt>
                <c:pt idx="276">
                  <c:v>1381</c:v>
                </c:pt>
                <c:pt idx="277">
                  <c:v>1386</c:v>
                </c:pt>
                <c:pt idx="278">
                  <c:v>1391</c:v>
                </c:pt>
                <c:pt idx="279">
                  <c:v>1396</c:v>
                </c:pt>
                <c:pt idx="280">
                  <c:v>1401</c:v>
                </c:pt>
                <c:pt idx="281">
                  <c:v>1406</c:v>
                </c:pt>
                <c:pt idx="282">
                  <c:v>1411</c:v>
                </c:pt>
                <c:pt idx="283">
                  <c:v>1416</c:v>
                </c:pt>
                <c:pt idx="284">
                  <c:v>1421</c:v>
                </c:pt>
                <c:pt idx="285">
                  <c:v>1426</c:v>
                </c:pt>
                <c:pt idx="286">
                  <c:v>1431</c:v>
                </c:pt>
                <c:pt idx="287">
                  <c:v>1436</c:v>
                </c:pt>
                <c:pt idx="288">
                  <c:v>1441</c:v>
                </c:pt>
                <c:pt idx="289">
                  <c:v>1446</c:v>
                </c:pt>
                <c:pt idx="290">
                  <c:v>1451</c:v>
                </c:pt>
                <c:pt idx="291">
                  <c:v>1456</c:v>
                </c:pt>
                <c:pt idx="292">
                  <c:v>1461</c:v>
                </c:pt>
                <c:pt idx="293">
                  <c:v>1466</c:v>
                </c:pt>
                <c:pt idx="294">
                  <c:v>1471</c:v>
                </c:pt>
                <c:pt idx="295">
                  <c:v>1476</c:v>
                </c:pt>
                <c:pt idx="296">
                  <c:v>1481</c:v>
                </c:pt>
                <c:pt idx="297">
                  <c:v>1486</c:v>
                </c:pt>
                <c:pt idx="298">
                  <c:v>1491</c:v>
                </c:pt>
                <c:pt idx="299">
                  <c:v>1496</c:v>
                </c:pt>
                <c:pt idx="300">
                  <c:v>1501</c:v>
                </c:pt>
                <c:pt idx="301">
                  <c:v>1506</c:v>
                </c:pt>
                <c:pt idx="302">
                  <c:v>1511</c:v>
                </c:pt>
                <c:pt idx="303">
                  <c:v>1516</c:v>
                </c:pt>
                <c:pt idx="304">
                  <c:v>1521</c:v>
                </c:pt>
                <c:pt idx="305">
                  <c:v>1526</c:v>
                </c:pt>
                <c:pt idx="306">
                  <c:v>1531</c:v>
                </c:pt>
                <c:pt idx="307">
                  <c:v>1536</c:v>
                </c:pt>
                <c:pt idx="308">
                  <c:v>1541</c:v>
                </c:pt>
                <c:pt idx="309">
                  <c:v>1546</c:v>
                </c:pt>
                <c:pt idx="310">
                  <c:v>1551</c:v>
                </c:pt>
                <c:pt idx="311">
                  <c:v>1556</c:v>
                </c:pt>
                <c:pt idx="312">
                  <c:v>1561</c:v>
                </c:pt>
                <c:pt idx="313">
                  <c:v>1566</c:v>
                </c:pt>
                <c:pt idx="314">
                  <c:v>1571</c:v>
                </c:pt>
                <c:pt idx="315">
                  <c:v>1576</c:v>
                </c:pt>
                <c:pt idx="316">
                  <c:v>1581</c:v>
                </c:pt>
                <c:pt idx="317">
                  <c:v>1586</c:v>
                </c:pt>
                <c:pt idx="318">
                  <c:v>1591</c:v>
                </c:pt>
                <c:pt idx="319">
                  <c:v>1596</c:v>
                </c:pt>
                <c:pt idx="320">
                  <c:v>1601</c:v>
                </c:pt>
                <c:pt idx="321">
                  <c:v>1606</c:v>
                </c:pt>
                <c:pt idx="322">
                  <c:v>1611</c:v>
                </c:pt>
                <c:pt idx="323">
                  <c:v>1616</c:v>
                </c:pt>
                <c:pt idx="324">
                  <c:v>1621</c:v>
                </c:pt>
                <c:pt idx="325">
                  <c:v>1626</c:v>
                </c:pt>
                <c:pt idx="326">
                  <c:v>1631</c:v>
                </c:pt>
                <c:pt idx="327">
                  <c:v>1636</c:v>
                </c:pt>
                <c:pt idx="328">
                  <c:v>1641</c:v>
                </c:pt>
                <c:pt idx="329">
                  <c:v>1646</c:v>
                </c:pt>
                <c:pt idx="330">
                  <c:v>1651</c:v>
                </c:pt>
                <c:pt idx="331">
                  <c:v>1656</c:v>
                </c:pt>
                <c:pt idx="332">
                  <c:v>1661</c:v>
                </c:pt>
                <c:pt idx="333">
                  <c:v>1666</c:v>
                </c:pt>
                <c:pt idx="334">
                  <c:v>1671</c:v>
                </c:pt>
                <c:pt idx="335">
                  <c:v>1676</c:v>
                </c:pt>
                <c:pt idx="336">
                  <c:v>1681</c:v>
                </c:pt>
                <c:pt idx="337">
                  <c:v>1686</c:v>
                </c:pt>
                <c:pt idx="338">
                  <c:v>1691</c:v>
                </c:pt>
                <c:pt idx="339">
                  <c:v>1696</c:v>
                </c:pt>
                <c:pt idx="340">
                  <c:v>1701</c:v>
                </c:pt>
                <c:pt idx="341">
                  <c:v>1706</c:v>
                </c:pt>
                <c:pt idx="342">
                  <c:v>1711</c:v>
                </c:pt>
                <c:pt idx="343">
                  <c:v>1716</c:v>
                </c:pt>
                <c:pt idx="344">
                  <c:v>1721</c:v>
                </c:pt>
                <c:pt idx="345">
                  <c:v>1726</c:v>
                </c:pt>
                <c:pt idx="346">
                  <c:v>1731</c:v>
                </c:pt>
                <c:pt idx="347">
                  <c:v>1736</c:v>
                </c:pt>
                <c:pt idx="348">
                  <c:v>1741</c:v>
                </c:pt>
                <c:pt idx="349">
                  <c:v>1746</c:v>
                </c:pt>
                <c:pt idx="350">
                  <c:v>1751</c:v>
                </c:pt>
                <c:pt idx="351">
                  <c:v>1756</c:v>
                </c:pt>
                <c:pt idx="352">
                  <c:v>1761</c:v>
                </c:pt>
                <c:pt idx="353">
                  <c:v>1766</c:v>
                </c:pt>
                <c:pt idx="354">
                  <c:v>1771</c:v>
                </c:pt>
                <c:pt idx="355">
                  <c:v>1776</c:v>
                </c:pt>
                <c:pt idx="356">
                  <c:v>1781</c:v>
                </c:pt>
                <c:pt idx="357">
                  <c:v>1786</c:v>
                </c:pt>
                <c:pt idx="358">
                  <c:v>1791</c:v>
                </c:pt>
                <c:pt idx="359">
                  <c:v>1796</c:v>
                </c:pt>
                <c:pt idx="360">
                  <c:v>1801</c:v>
                </c:pt>
                <c:pt idx="361">
                  <c:v>1806</c:v>
                </c:pt>
                <c:pt idx="362">
                  <c:v>1811</c:v>
                </c:pt>
                <c:pt idx="363">
                  <c:v>1816</c:v>
                </c:pt>
                <c:pt idx="364">
                  <c:v>1821</c:v>
                </c:pt>
                <c:pt idx="365">
                  <c:v>1826</c:v>
                </c:pt>
                <c:pt idx="366">
                  <c:v>1831</c:v>
                </c:pt>
                <c:pt idx="367">
                  <c:v>1836</c:v>
                </c:pt>
                <c:pt idx="368">
                  <c:v>1841</c:v>
                </c:pt>
                <c:pt idx="369">
                  <c:v>1846</c:v>
                </c:pt>
                <c:pt idx="370">
                  <c:v>1851</c:v>
                </c:pt>
                <c:pt idx="371">
                  <c:v>1856</c:v>
                </c:pt>
                <c:pt idx="372">
                  <c:v>1861</c:v>
                </c:pt>
                <c:pt idx="373">
                  <c:v>1866</c:v>
                </c:pt>
                <c:pt idx="374">
                  <c:v>1871</c:v>
                </c:pt>
                <c:pt idx="375">
                  <c:v>1876</c:v>
                </c:pt>
                <c:pt idx="376">
                  <c:v>1881</c:v>
                </c:pt>
                <c:pt idx="377">
                  <c:v>1886</c:v>
                </c:pt>
                <c:pt idx="378">
                  <c:v>1891</c:v>
                </c:pt>
                <c:pt idx="379">
                  <c:v>1896</c:v>
                </c:pt>
                <c:pt idx="380">
                  <c:v>1901</c:v>
                </c:pt>
                <c:pt idx="381">
                  <c:v>1906</c:v>
                </c:pt>
                <c:pt idx="382">
                  <c:v>1911</c:v>
                </c:pt>
                <c:pt idx="383">
                  <c:v>1916</c:v>
                </c:pt>
                <c:pt idx="384">
                  <c:v>1921</c:v>
                </c:pt>
                <c:pt idx="385">
                  <c:v>1926</c:v>
                </c:pt>
                <c:pt idx="386">
                  <c:v>1931</c:v>
                </c:pt>
                <c:pt idx="387">
                  <c:v>1936</c:v>
                </c:pt>
                <c:pt idx="388">
                  <c:v>1941</c:v>
                </c:pt>
                <c:pt idx="389">
                  <c:v>1946</c:v>
                </c:pt>
                <c:pt idx="390">
                  <c:v>1951</c:v>
                </c:pt>
                <c:pt idx="391">
                  <c:v>1956</c:v>
                </c:pt>
                <c:pt idx="392">
                  <c:v>1961</c:v>
                </c:pt>
                <c:pt idx="393">
                  <c:v>1966</c:v>
                </c:pt>
                <c:pt idx="394">
                  <c:v>1971</c:v>
                </c:pt>
                <c:pt idx="395">
                  <c:v>1976</c:v>
                </c:pt>
                <c:pt idx="396">
                  <c:v>1981</c:v>
                </c:pt>
                <c:pt idx="397">
                  <c:v>1986</c:v>
                </c:pt>
                <c:pt idx="398">
                  <c:v>1991</c:v>
                </c:pt>
                <c:pt idx="399">
                  <c:v>1996</c:v>
                </c:pt>
                <c:pt idx="400">
                  <c:v>2001</c:v>
                </c:pt>
                <c:pt idx="401">
                  <c:v>2006</c:v>
                </c:pt>
                <c:pt idx="402">
                  <c:v>2011</c:v>
                </c:pt>
                <c:pt idx="403">
                  <c:v>2016</c:v>
                </c:pt>
                <c:pt idx="404">
                  <c:v>2021</c:v>
                </c:pt>
                <c:pt idx="405">
                  <c:v>2026</c:v>
                </c:pt>
                <c:pt idx="406">
                  <c:v>2031</c:v>
                </c:pt>
                <c:pt idx="407">
                  <c:v>2036</c:v>
                </c:pt>
                <c:pt idx="408">
                  <c:v>2041</c:v>
                </c:pt>
                <c:pt idx="409">
                  <c:v>2046</c:v>
                </c:pt>
                <c:pt idx="410">
                  <c:v>2051</c:v>
                </c:pt>
                <c:pt idx="411">
                  <c:v>2056</c:v>
                </c:pt>
                <c:pt idx="412">
                  <c:v>2061</c:v>
                </c:pt>
                <c:pt idx="413">
                  <c:v>2066</c:v>
                </c:pt>
                <c:pt idx="414">
                  <c:v>2071</c:v>
                </c:pt>
                <c:pt idx="415">
                  <c:v>2076</c:v>
                </c:pt>
                <c:pt idx="416">
                  <c:v>2081</c:v>
                </c:pt>
                <c:pt idx="417">
                  <c:v>2086</c:v>
                </c:pt>
                <c:pt idx="418">
                  <c:v>2091</c:v>
                </c:pt>
                <c:pt idx="419">
                  <c:v>2096</c:v>
                </c:pt>
                <c:pt idx="420">
                  <c:v>2101</c:v>
                </c:pt>
                <c:pt idx="421">
                  <c:v>2106</c:v>
                </c:pt>
                <c:pt idx="422">
                  <c:v>2111</c:v>
                </c:pt>
                <c:pt idx="423">
                  <c:v>2116</c:v>
                </c:pt>
                <c:pt idx="424">
                  <c:v>2121</c:v>
                </c:pt>
                <c:pt idx="425">
                  <c:v>2126</c:v>
                </c:pt>
                <c:pt idx="426">
                  <c:v>2131</c:v>
                </c:pt>
                <c:pt idx="427">
                  <c:v>2136</c:v>
                </c:pt>
                <c:pt idx="428">
                  <c:v>2141</c:v>
                </c:pt>
                <c:pt idx="429">
                  <c:v>2146</c:v>
                </c:pt>
                <c:pt idx="430">
                  <c:v>2151</c:v>
                </c:pt>
                <c:pt idx="431">
                  <c:v>2156</c:v>
                </c:pt>
                <c:pt idx="432">
                  <c:v>2161</c:v>
                </c:pt>
                <c:pt idx="433">
                  <c:v>2166</c:v>
                </c:pt>
                <c:pt idx="434">
                  <c:v>2171</c:v>
                </c:pt>
                <c:pt idx="435">
                  <c:v>2176</c:v>
                </c:pt>
                <c:pt idx="436">
                  <c:v>2181</c:v>
                </c:pt>
                <c:pt idx="437">
                  <c:v>2186</c:v>
                </c:pt>
                <c:pt idx="438">
                  <c:v>2191</c:v>
                </c:pt>
                <c:pt idx="439">
                  <c:v>2196</c:v>
                </c:pt>
                <c:pt idx="440">
                  <c:v>2201</c:v>
                </c:pt>
                <c:pt idx="441">
                  <c:v>2206</c:v>
                </c:pt>
                <c:pt idx="442">
                  <c:v>2211</c:v>
                </c:pt>
                <c:pt idx="443">
                  <c:v>2216</c:v>
                </c:pt>
                <c:pt idx="444">
                  <c:v>2221</c:v>
                </c:pt>
                <c:pt idx="445">
                  <c:v>2226</c:v>
                </c:pt>
                <c:pt idx="446">
                  <c:v>2231</c:v>
                </c:pt>
                <c:pt idx="447">
                  <c:v>2236</c:v>
                </c:pt>
                <c:pt idx="448">
                  <c:v>2241</c:v>
                </c:pt>
                <c:pt idx="449">
                  <c:v>2246</c:v>
                </c:pt>
                <c:pt idx="450">
                  <c:v>2251</c:v>
                </c:pt>
                <c:pt idx="451">
                  <c:v>2256</c:v>
                </c:pt>
                <c:pt idx="452">
                  <c:v>2261</c:v>
                </c:pt>
                <c:pt idx="453">
                  <c:v>2266</c:v>
                </c:pt>
                <c:pt idx="454">
                  <c:v>2271</c:v>
                </c:pt>
                <c:pt idx="455">
                  <c:v>2276</c:v>
                </c:pt>
                <c:pt idx="456">
                  <c:v>2281</c:v>
                </c:pt>
                <c:pt idx="457">
                  <c:v>2286</c:v>
                </c:pt>
                <c:pt idx="458">
                  <c:v>2291</c:v>
                </c:pt>
                <c:pt idx="459">
                  <c:v>2296</c:v>
                </c:pt>
                <c:pt idx="460">
                  <c:v>2301</c:v>
                </c:pt>
                <c:pt idx="461">
                  <c:v>2306</c:v>
                </c:pt>
                <c:pt idx="462">
                  <c:v>2311</c:v>
                </c:pt>
                <c:pt idx="463">
                  <c:v>2316</c:v>
                </c:pt>
                <c:pt idx="464">
                  <c:v>2321</c:v>
                </c:pt>
                <c:pt idx="465">
                  <c:v>2326</c:v>
                </c:pt>
                <c:pt idx="466">
                  <c:v>2331</c:v>
                </c:pt>
                <c:pt idx="467">
                  <c:v>2336</c:v>
                </c:pt>
                <c:pt idx="468">
                  <c:v>2341</c:v>
                </c:pt>
                <c:pt idx="469">
                  <c:v>2346</c:v>
                </c:pt>
                <c:pt idx="470">
                  <c:v>2351</c:v>
                </c:pt>
                <c:pt idx="471">
                  <c:v>2356</c:v>
                </c:pt>
                <c:pt idx="472">
                  <c:v>2361</c:v>
                </c:pt>
                <c:pt idx="473">
                  <c:v>2366</c:v>
                </c:pt>
                <c:pt idx="474">
                  <c:v>2371</c:v>
                </c:pt>
                <c:pt idx="475">
                  <c:v>2376</c:v>
                </c:pt>
                <c:pt idx="476">
                  <c:v>2381</c:v>
                </c:pt>
                <c:pt idx="477">
                  <c:v>2386</c:v>
                </c:pt>
                <c:pt idx="478">
                  <c:v>2391</c:v>
                </c:pt>
                <c:pt idx="479">
                  <c:v>2396</c:v>
                </c:pt>
                <c:pt idx="480">
                  <c:v>2401</c:v>
                </c:pt>
                <c:pt idx="481">
                  <c:v>2406</c:v>
                </c:pt>
                <c:pt idx="482">
                  <c:v>2411</c:v>
                </c:pt>
                <c:pt idx="483">
                  <c:v>2416</c:v>
                </c:pt>
                <c:pt idx="484">
                  <c:v>2421</c:v>
                </c:pt>
                <c:pt idx="485">
                  <c:v>2426</c:v>
                </c:pt>
                <c:pt idx="486">
                  <c:v>2431</c:v>
                </c:pt>
                <c:pt idx="487">
                  <c:v>2436</c:v>
                </c:pt>
                <c:pt idx="488">
                  <c:v>2441</c:v>
                </c:pt>
                <c:pt idx="489">
                  <c:v>2446</c:v>
                </c:pt>
                <c:pt idx="490">
                  <c:v>2451</c:v>
                </c:pt>
                <c:pt idx="491">
                  <c:v>2456</c:v>
                </c:pt>
                <c:pt idx="492">
                  <c:v>2461</c:v>
                </c:pt>
                <c:pt idx="493">
                  <c:v>2466</c:v>
                </c:pt>
                <c:pt idx="494">
                  <c:v>2471</c:v>
                </c:pt>
                <c:pt idx="495">
                  <c:v>2476</c:v>
                </c:pt>
                <c:pt idx="496">
                  <c:v>2481</c:v>
                </c:pt>
                <c:pt idx="497">
                  <c:v>2486</c:v>
                </c:pt>
                <c:pt idx="498">
                  <c:v>2491</c:v>
                </c:pt>
                <c:pt idx="499">
                  <c:v>2496</c:v>
                </c:pt>
                <c:pt idx="500">
                  <c:v>2501</c:v>
                </c:pt>
                <c:pt idx="501">
                  <c:v>2506</c:v>
                </c:pt>
                <c:pt idx="502">
                  <c:v>2511</c:v>
                </c:pt>
                <c:pt idx="503">
                  <c:v>2516</c:v>
                </c:pt>
                <c:pt idx="504">
                  <c:v>2521</c:v>
                </c:pt>
                <c:pt idx="505">
                  <c:v>2526</c:v>
                </c:pt>
                <c:pt idx="506">
                  <c:v>2531</c:v>
                </c:pt>
                <c:pt idx="507">
                  <c:v>2536</c:v>
                </c:pt>
                <c:pt idx="508">
                  <c:v>2541</c:v>
                </c:pt>
                <c:pt idx="509">
                  <c:v>2546</c:v>
                </c:pt>
                <c:pt idx="510">
                  <c:v>2551</c:v>
                </c:pt>
                <c:pt idx="511">
                  <c:v>2556</c:v>
                </c:pt>
                <c:pt idx="512">
                  <c:v>2561</c:v>
                </c:pt>
                <c:pt idx="513">
                  <c:v>2566</c:v>
                </c:pt>
                <c:pt idx="514">
                  <c:v>2571</c:v>
                </c:pt>
                <c:pt idx="515">
                  <c:v>2576</c:v>
                </c:pt>
                <c:pt idx="516">
                  <c:v>2581</c:v>
                </c:pt>
                <c:pt idx="517">
                  <c:v>2586</c:v>
                </c:pt>
                <c:pt idx="518">
                  <c:v>2591</c:v>
                </c:pt>
                <c:pt idx="519">
                  <c:v>2596</c:v>
                </c:pt>
                <c:pt idx="520">
                  <c:v>2601</c:v>
                </c:pt>
                <c:pt idx="521">
                  <c:v>2606</c:v>
                </c:pt>
                <c:pt idx="522">
                  <c:v>2611</c:v>
                </c:pt>
                <c:pt idx="523">
                  <c:v>2616</c:v>
                </c:pt>
                <c:pt idx="524">
                  <c:v>2621</c:v>
                </c:pt>
                <c:pt idx="525">
                  <c:v>2626</c:v>
                </c:pt>
                <c:pt idx="526">
                  <c:v>2631</c:v>
                </c:pt>
                <c:pt idx="527">
                  <c:v>2636</c:v>
                </c:pt>
                <c:pt idx="528">
                  <c:v>2641</c:v>
                </c:pt>
                <c:pt idx="529">
                  <c:v>2646</c:v>
                </c:pt>
                <c:pt idx="530">
                  <c:v>2651</c:v>
                </c:pt>
                <c:pt idx="531">
                  <c:v>2656</c:v>
                </c:pt>
                <c:pt idx="532">
                  <c:v>2661</c:v>
                </c:pt>
                <c:pt idx="533">
                  <c:v>2666</c:v>
                </c:pt>
                <c:pt idx="534">
                  <c:v>2671</c:v>
                </c:pt>
                <c:pt idx="535">
                  <c:v>2676</c:v>
                </c:pt>
                <c:pt idx="536">
                  <c:v>2681</c:v>
                </c:pt>
                <c:pt idx="537">
                  <c:v>2686</c:v>
                </c:pt>
                <c:pt idx="538">
                  <c:v>2691</c:v>
                </c:pt>
                <c:pt idx="539">
                  <c:v>2696</c:v>
                </c:pt>
                <c:pt idx="540">
                  <c:v>2701</c:v>
                </c:pt>
                <c:pt idx="541">
                  <c:v>2706</c:v>
                </c:pt>
                <c:pt idx="542">
                  <c:v>2711</c:v>
                </c:pt>
                <c:pt idx="543">
                  <c:v>2716</c:v>
                </c:pt>
                <c:pt idx="544">
                  <c:v>2721</c:v>
                </c:pt>
                <c:pt idx="545">
                  <c:v>2726</c:v>
                </c:pt>
                <c:pt idx="546">
                  <c:v>2731</c:v>
                </c:pt>
                <c:pt idx="547">
                  <c:v>2736</c:v>
                </c:pt>
                <c:pt idx="548">
                  <c:v>2741</c:v>
                </c:pt>
                <c:pt idx="549">
                  <c:v>2746</c:v>
                </c:pt>
                <c:pt idx="550">
                  <c:v>2751</c:v>
                </c:pt>
                <c:pt idx="551">
                  <c:v>2756</c:v>
                </c:pt>
                <c:pt idx="552">
                  <c:v>2761</c:v>
                </c:pt>
                <c:pt idx="553">
                  <c:v>2766</c:v>
                </c:pt>
                <c:pt idx="554">
                  <c:v>2771</c:v>
                </c:pt>
                <c:pt idx="555">
                  <c:v>2776</c:v>
                </c:pt>
                <c:pt idx="556">
                  <c:v>2781</c:v>
                </c:pt>
                <c:pt idx="557">
                  <c:v>2786</c:v>
                </c:pt>
                <c:pt idx="558">
                  <c:v>2791</c:v>
                </c:pt>
                <c:pt idx="559">
                  <c:v>2796</c:v>
                </c:pt>
                <c:pt idx="560">
                  <c:v>2801</c:v>
                </c:pt>
                <c:pt idx="561">
                  <c:v>2806</c:v>
                </c:pt>
                <c:pt idx="562">
                  <c:v>2811</c:v>
                </c:pt>
                <c:pt idx="563">
                  <c:v>2816</c:v>
                </c:pt>
                <c:pt idx="564">
                  <c:v>2821</c:v>
                </c:pt>
                <c:pt idx="565">
                  <c:v>2826</c:v>
                </c:pt>
                <c:pt idx="566">
                  <c:v>2831</c:v>
                </c:pt>
                <c:pt idx="567">
                  <c:v>2836</c:v>
                </c:pt>
                <c:pt idx="568">
                  <c:v>2841</c:v>
                </c:pt>
                <c:pt idx="569">
                  <c:v>2846</c:v>
                </c:pt>
                <c:pt idx="570">
                  <c:v>2851</c:v>
                </c:pt>
                <c:pt idx="571">
                  <c:v>2856</c:v>
                </c:pt>
                <c:pt idx="572">
                  <c:v>2861</c:v>
                </c:pt>
                <c:pt idx="573">
                  <c:v>2866</c:v>
                </c:pt>
                <c:pt idx="574">
                  <c:v>2871</c:v>
                </c:pt>
                <c:pt idx="575">
                  <c:v>2876</c:v>
                </c:pt>
                <c:pt idx="576">
                  <c:v>2881</c:v>
                </c:pt>
                <c:pt idx="577">
                  <c:v>2886</c:v>
                </c:pt>
                <c:pt idx="578">
                  <c:v>2891</c:v>
                </c:pt>
                <c:pt idx="579">
                  <c:v>2896</c:v>
                </c:pt>
                <c:pt idx="580">
                  <c:v>2901</c:v>
                </c:pt>
                <c:pt idx="581">
                  <c:v>2906</c:v>
                </c:pt>
                <c:pt idx="582">
                  <c:v>2911</c:v>
                </c:pt>
                <c:pt idx="583">
                  <c:v>2916</c:v>
                </c:pt>
                <c:pt idx="584">
                  <c:v>2921</c:v>
                </c:pt>
                <c:pt idx="585">
                  <c:v>2926</c:v>
                </c:pt>
                <c:pt idx="586">
                  <c:v>2931</c:v>
                </c:pt>
                <c:pt idx="587">
                  <c:v>2936</c:v>
                </c:pt>
                <c:pt idx="588">
                  <c:v>2941</c:v>
                </c:pt>
                <c:pt idx="589">
                  <c:v>2946</c:v>
                </c:pt>
                <c:pt idx="590">
                  <c:v>2951</c:v>
                </c:pt>
                <c:pt idx="591">
                  <c:v>2956</c:v>
                </c:pt>
                <c:pt idx="592">
                  <c:v>2961</c:v>
                </c:pt>
                <c:pt idx="593">
                  <c:v>2966</c:v>
                </c:pt>
                <c:pt idx="594">
                  <c:v>2971</c:v>
                </c:pt>
                <c:pt idx="595">
                  <c:v>2976</c:v>
                </c:pt>
                <c:pt idx="596">
                  <c:v>2981</c:v>
                </c:pt>
                <c:pt idx="597">
                  <c:v>2986</c:v>
                </c:pt>
                <c:pt idx="598">
                  <c:v>2991</c:v>
                </c:pt>
                <c:pt idx="599">
                  <c:v>2996</c:v>
                </c:pt>
                <c:pt idx="600">
                  <c:v>3001</c:v>
                </c:pt>
                <c:pt idx="601">
                  <c:v>3006</c:v>
                </c:pt>
                <c:pt idx="602">
                  <c:v>3011</c:v>
                </c:pt>
                <c:pt idx="603">
                  <c:v>3016</c:v>
                </c:pt>
                <c:pt idx="604">
                  <c:v>3021</c:v>
                </c:pt>
                <c:pt idx="605">
                  <c:v>3026</c:v>
                </c:pt>
                <c:pt idx="606">
                  <c:v>3031</c:v>
                </c:pt>
                <c:pt idx="607">
                  <c:v>3036</c:v>
                </c:pt>
                <c:pt idx="608">
                  <c:v>3041</c:v>
                </c:pt>
                <c:pt idx="609">
                  <c:v>3046</c:v>
                </c:pt>
                <c:pt idx="610">
                  <c:v>3051</c:v>
                </c:pt>
                <c:pt idx="611">
                  <c:v>3056</c:v>
                </c:pt>
                <c:pt idx="612">
                  <c:v>3061</c:v>
                </c:pt>
                <c:pt idx="613">
                  <c:v>3066</c:v>
                </c:pt>
                <c:pt idx="614">
                  <c:v>3071</c:v>
                </c:pt>
                <c:pt idx="615">
                  <c:v>3076</c:v>
                </c:pt>
                <c:pt idx="616">
                  <c:v>3081</c:v>
                </c:pt>
                <c:pt idx="617">
                  <c:v>3086</c:v>
                </c:pt>
                <c:pt idx="618">
                  <c:v>3091</c:v>
                </c:pt>
                <c:pt idx="619">
                  <c:v>3096</c:v>
                </c:pt>
                <c:pt idx="620">
                  <c:v>3101</c:v>
                </c:pt>
                <c:pt idx="621">
                  <c:v>3106</c:v>
                </c:pt>
                <c:pt idx="622">
                  <c:v>3111</c:v>
                </c:pt>
                <c:pt idx="623">
                  <c:v>3116</c:v>
                </c:pt>
                <c:pt idx="624">
                  <c:v>3121</c:v>
                </c:pt>
                <c:pt idx="625">
                  <c:v>3126</c:v>
                </c:pt>
                <c:pt idx="626">
                  <c:v>3131</c:v>
                </c:pt>
                <c:pt idx="627">
                  <c:v>3136</c:v>
                </c:pt>
                <c:pt idx="628">
                  <c:v>3141</c:v>
                </c:pt>
                <c:pt idx="629">
                  <c:v>3146</c:v>
                </c:pt>
                <c:pt idx="630">
                  <c:v>3151</c:v>
                </c:pt>
                <c:pt idx="631">
                  <c:v>3156</c:v>
                </c:pt>
                <c:pt idx="632">
                  <c:v>3161</c:v>
                </c:pt>
                <c:pt idx="633">
                  <c:v>3166</c:v>
                </c:pt>
                <c:pt idx="634">
                  <c:v>3171</c:v>
                </c:pt>
                <c:pt idx="635">
                  <c:v>3176</c:v>
                </c:pt>
                <c:pt idx="636">
                  <c:v>3181</c:v>
                </c:pt>
                <c:pt idx="637">
                  <c:v>3186</c:v>
                </c:pt>
                <c:pt idx="638">
                  <c:v>3191</c:v>
                </c:pt>
                <c:pt idx="639">
                  <c:v>3196</c:v>
                </c:pt>
                <c:pt idx="640">
                  <c:v>3201</c:v>
                </c:pt>
                <c:pt idx="641">
                  <c:v>3206</c:v>
                </c:pt>
                <c:pt idx="642">
                  <c:v>3211</c:v>
                </c:pt>
                <c:pt idx="643">
                  <c:v>3216</c:v>
                </c:pt>
                <c:pt idx="644">
                  <c:v>3221</c:v>
                </c:pt>
                <c:pt idx="645">
                  <c:v>3226</c:v>
                </c:pt>
                <c:pt idx="646">
                  <c:v>3231</c:v>
                </c:pt>
                <c:pt idx="647">
                  <c:v>3236</c:v>
                </c:pt>
                <c:pt idx="648">
                  <c:v>3241</c:v>
                </c:pt>
                <c:pt idx="649">
                  <c:v>3246</c:v>
                </c:pt>
                <c:pt idx="650">
                  <c:v>3251</c:v>
                </c:pt>
                <c:pt idx="651">
                  <c:v>3256</c:v>
                </c:pt>
                <c:pt idx="652">
                  <c:v>3261</c:v>
                </c:pt>
                <c:pt idx="653">
                  <c:v>3266</c:v>
                </c:pt>
                <c:pt idx="654">
                  <c:v>3271</c:v>
                </c:pt>
                <c:pt idx="655">
                  <c:v>3276</c:v>
                </c:pt>
                <c:pt idx="656">
                  <c:v>3281</c:v>
                </c:pt>
                <c:pt idx="657">
                  <c:v>3286</c:v>
                </c:pt>
                <c:pt idx="658">
                  <c:v>3291</c:v>
                </c:pt>
                <c:pt idx="659">
                  <c:v>3296</c:v>
                </c:pt>
                <c:pt idx="660">
                  <c:v>3301</c:v>
                </c:pt>
                <c:pt idx="661">
                  <c:v>3306</c:v>
                </c:pt>
                <c:pt idx="662">
                  <c:v>3311</c:v>
                </c:pt>
                <c:pt idx="663">
                  <c:v>3316</c:v>
                </c:pt>
                <c:pt idx="664">
                  <c:v>3321</c:v>
                </c:pt>
                <c:pt idx="665">
                  <c:v>3326</c:v>
                </c:pt>
                <c:pt idx="666">
                  <c:v>3331</c:v>
                </c:pt>
                <c:pt idx="667">
                  <c:v>3336</c:v>
                </c:pt>
                <c:pt idx="668">
                  <c:v>3341</c:v>
                </c:pt>
                <c:pt idx="669">
                  <c:v>3346</c:v>
                </c:pt>
                <c:pt idx="670">
                  <c:v>3351</c:v>
                </c:pt>
                <c:pt idx="671">
                  <c:v>3356</c:v>
                </c:pt>
                <c:pt idx="672">
                  <c:v>3361</c:v>
                </c:pt>
                <c:pt idx="673">
                  <c:v>3366</c:v>
                </c:pt>
                <c:pt idx="674">
                  <c:v>3371</c:v>
                </c:pt>
                <c:pt idx="675">
                  <c:v>3376</c:v>
                </c:pt>
                <c:pt idx="676">
                  <c:v>3381</c:v>
                </c:pt>
                <c:pt idx="677">
                  <c:v>3386</c:v>
                </c:pt>
                <c:pt idx="678">
                  <c:v>3391</c:v>
                </c:pt>
                <c:pt idx="679">
                  <c:v>3396</c:v>
                </c:pt>
                <c:pt idx="680">
                  <c:v>3401</c:v>
                </c:pt>
                <c:pt idx="681">
                  <c:v>3406</c:v>
                </c:pt>
                <c:pt idx="682">
                  <c:v>3411</c:v>
                </c:pt>
                <c:pt idx="683">
                  <c:v>3416</c:v>
                </c:pt>
                <c:pt idx="684">
                  <c:v>3421</c:v>
                </c:pt>
                <c:pt idx="685">
                  <c:v>3426</c:v>
                </c:pt>
                <c:pt idx="686">
                  <c:v>3431</c:v>
                </c:pt>
                <c:pt idx="687">
                  <c:v>3436</c:v>
                </c:pt>
                <c:pt idx="688">
                  <c:v>3441</c:v>
                </c:pt>
                <c:pt idx="689">
                  <c:v>3446</c:v>
                </c:pt>
                <c:pt idx="690">
                  <c:v>3451</c:v>
                </c:pt>
                <c:pt idx="691">
                  <c:v>3456</c:v>
                </c:pt>
                <c:pt idx="692">
                  <c:v>3461</c:v>
                </c:pt>
                <c:pt idx="693">
                  <c:v>3466</c:v>
                </c:pt>
                <c:pt idx="694">
                  <c:v>3471</c:v>
                </c:pt>
                <c:pt idx="695">
                  <c:v>3476</c:v>
                </c:pt>
                <c:pt idx="696">
                  <c:v>3481</c:v>
                </c:pt>
                <c:pt idx="697">
                  <c:v>3486</c:v>
                </c:pt>
                <c:pt idx="698">
                  <c:v>3491</c:v>
                </c:pt>
                <c:pt idx="699">
                  <c:v>3496</c:v>
                </c:pt>
                <c:pt idx="700">
                  <c:v>3501</c:v>
                </c:pt>
                <c:pt idx="701">
                  <c:v>3506</c:v>
                </c:pt>
                <c:pt idx="702">
                  <c:v>3511</c:v>
                </c:pt>
                <c:pt idx="703">
                  <c:v>3516</c:v>
                </c:pt>
                <c:pt idx="704">
                  <c:v>3521</c:v>
                </c:pt>
                <c:pt idx="705">
                  <c:v>3526</c:v>
                </c:pt>
                <c:pt idx="706">
                  <c:v>3531</c:v>
                </c:pt>
                <c:pt idx="707">
                  <c:v>3536</c:v>
                </c:pt>
                <c:pt idx="708">
                  <c:v>3541</c:v>
                </c:pt>
                <c:pt idx="709">
                  <c:v>3546</c:v>
                </c:pt>
                <c:pt idx="710">
                  <c:v>3551</c:v>
                </c:pt>
                <c:pt idx="711">
                  <c:v>3556</c:v>
                </c:pt>
                <c:pt idx="712">
                  <c:v>3561</c:v>
                </c:pt>
                <c:pt idx="713">
                  <c:v>3566</c:v>
                </c:pt>
                <c:pt idx="714">
                  <c:v>3571</c:v>
                </c:pt>
                <c:pt idx="715">
                  <c:v>3576</c:v>
                </c:pt>
                <c:pt idx="716">
                  <c:v>3581</c:v>
                </c:pt>
                <c:pt idx="717">
                  <c:v>3586</c:v>
                </c:pt>
                <c:pt idx="718">
                  <c:v>3591</c:v>
                </c:pt>
                <c:pt idx="719">
                  <c:v>3596</c:v>
                </c:pt>
                <c:pt idx="720">
                  <c:v>3601</c:v>
                </c:pt>
                <c:pt idx="721">
                  <c:v>3606</c:v>
                </c:pt>
                <c:pt idx="722">
                  <c:v>3611</c:v>
                </c:pt>
                <c:pt idx="723">
                  <c:v>3616</c:v>
                </c:pt>
                <c:pt idx="724">
                  <c:v>3621</c:v>
                </c:pt>
                <c:pt idx="725">
                  <c:v>3626</c:v>
                </c:pt>
                <c:pt idx="726">
                  <c:v>3631</c:v>
                </c:pt>
                <c:pt idx="727">
                  <c:v>3636</c:v>
                </c:pt>
                <c:pt idx="728">
                  <c:v>3641</c:v>
                </c:pt>
                <c:pt idx="729">
                  <c:v>3646</c:v>
                </c:pt>
                <c:pt idx="730">
                  <c:v>3651</c:v>
                </c:pt>
                <c:pt idx="731">
                  <c:v>3656</c:v>
                </c:pt>
                <c:pt idx="732">
                  <c:v>3661</c:v>
                </c:pt>
                <c:pt idx="733">
                  <c:v>3666</c:v>
                </c:pt>
                <c:pt idx="734">
                  <c:v>3671</c:v>
                </c:pt>
                <c:pt idx="735">
                  <c:v>3676</c:v>
                </c:pt>
                <c:pt idx="736">
                  <c:v>3681</c:v>
                </c:pt>
                <c:pt idx="737">
                  <c:v>3686</c:v>
                </c:pt>
                <c:pt idx="738">
                  <c:v>3691</c:v>
                </c:pt>
                <c:pt idx="739">
                  <c:v>3696</c:v>
                </c:pt>
                <c:pt idx="740">
                  <c:v>3701</c:v>
                </c:pt>
                <c:pt idx="741">
                  <c:v>3706</c:v>
                </c:pt>
                <c:pt idx="742">
                  <c:v>3711</c:v>
                </c:pt>
                <c:pt idx="743">
                  <c:v>3716</c:v>
                </c:pt>
                <c:pt idx="744">
                  <c:v>3721</c:v>
                </c:pt>
                <c:pt idx="745">
                  <c:v>3726</c:v>
                </c:pt>
                <c:pt idx="746">
                  <c:v>3731</c:v>
                </c:pt>
                <c:pt idx="747">
                  <c:v>3736</c:v>
                </c:pt>
                <c:pt idx="748">
                  <c:v>3741</c:v>
                </c:pt>
                <c:pt idx="749">
                  <c:v>3746</c:v>
                </c:pt>
                <c:pt idx="750">
                  <c:v>3751</c:v>
                </c:pt>
                <c:pt idx="751">
                  <c:v>3756</c:v>
                </c:pt>
                <c:pt idx="752">
                  <c:v>3761</c:v>
                </c:pt>
                <c:pt idx="753">
                  <c:v>3766</c:v>
                </c:pt>
                <c:pt idx="754">
                  <c:v>3771</c:v>
                </c:pt>
                <c:pt idx="755">
                  <c:v>3776</c:v>
                </c:pt>
                <c:pt idx="756">
                  <c:v>3781</c:v>
                </c:pt>
                <c:pt idx="757">
                  <c:v>3786</c:v>
                </c:pt>
                <c:pt idx="758">
                  <c:v>3791</c:v>
                </c:pt>
                <c:pt idx="759">
                  <c:v>3796</c:v>
                </c:pt>
                <c:pt idx="760">
                  <c:v>3801</c:v>
                </c:pt>
                <c:pt idx="761">
                  <c:v>3806</c:v>
                </c:pt>
                <c:pt idx="762">
                  <c:v>3811</c:v>
                </c:pt>
                <c:pt idx="763">
                  <c:v>3816</c:v>
                </c:pt>
                <c:pt idx="764">
                  <c:v>3821</c:v>
                </c:pt>
                <c:pt idx="765">
                  <c:v>3826</c:v>
                </c:pt>
                <c:pt idx="766">
                  <c:v>3831</c:v>
                </c:pt>
                <c:pt idx="767">
                  <c:v>3836</c:v>
                </c:pt>
                <c:pt idx="768">
                  <c:v>3841</c:v>
                </c:pt>
                <c:pt idx="769">
                  <c:v>3846</c:v>
                </c:pt>
                <c:pt idx="770">
                  <c:v>3851</c:v>
                </c:pt>
                <c:pt idx="771">
                  <c:v>3856</c:v>
                </c:pt>
                <c:pt idx="772">
                  <c:v>3861</c:v>
                </c:pt>
                <c:pt idx="773">
                  <c:v>3866</c:v>
                </c:pt>
                <c:pt idx="774">
                  <c:v>3871</c:v>
                </c:pt>
                <c:pt idx="775">
                  <c:v>3876</c:v>
                </c:pt>
                <c:pt idx="776">
                  <c:v>3881</c:v>
                </c:pt>
                <c:pt idx="777">
                  <c:v>3886</c:v>
                </c:pt>
                <c:pt idx="778">
                  <c:v>3891</c:v>
                </c:pt>
                <c:pt idx="779">
                  <c:v>3896</c:v>
                </c:pt>
                <c:pt idx="780">
                  <c:v>3901</c:v>
                </c:pt>
                <c:pt idx="781">
                  <c:v>3906</c:v>
                </c:pt>
                <c:pt idx="782">
                  <c:v>3911</c:v>
                </c:pt>
                <c:pt idx="783">
                  <c:v>3916</c:v>
                </c:pt>
                <c:pt idx="784">
                  <c:v>3921</c:v>
                </c:pt>
                <c:pt idx="785">
                  <c:v>3926</c:v>
                </c:pt>
                <c:pt idx="786">
                  <c:v>3931</c:v>
                </c:pt>
                <c:pt idx="787">
                  <c:v>3936</c:v>
                </c:pt>
                <c:pt idx="788">
                  <c:v>3941</c:v>
                </c:pt>
                <c:pt idx="789">
                  <c:v>3946</c:v>
                </c:pt>
                <c:pt idx="790">
                  <c:v>3951</c:v>
                </c:pt>
                <c:pt idx="791">
                  <c:v>3956</c:v>
                </c:pt>
                <c:pt idx="792">
                  <c:v>3961</c:v>
                </c:pt>
                <c:pt idx="793">
                  <c:v>3966</c:v>
                </c:pt>
                <c:pt idx="794">
                  <c:v>3971</c:v>
                </c:pt>
                <c:pt idx="795">
                  <c:v>3976</c:v>
                </c:pt>
                <c:pt idx="796">
                  <c:v>3981</c:v>
                </c:pt>
                <c:pt idx="797">
                  <c:v>3986</c:v>
                </c:pt>
                <c:pt idx="798">
                  <c:v>3991</c:v>
                </c:pt>
                <c:pt idx="799">
                  <c:v>3996</c:v>
                </c:pt>
                <c:pt idx="800">
                  <c:v>4001</c:v>
                </c:pt>
                <c:pt idx="801">
                  <c:v>4006</c:v>
                </c:pt>
                <c:pt idx="802">
                  <c:v>4011</c:v>
                </c:pt>
                <c:pt idx="803">
                  <c:v>4016</c:v>
                </c:pt>
                <c:pt idx="804">
                  <c:v>4021</c:v>
                </c:pt>
                <c:pt idx="805">
                  <c:v>4026</c:v>
                </c:pt>
                <c:pt idx="806">
                  <c:v>4031</c:v>
                </c:pt>
                <c:pt idx="807">
                  <c:v>4036</c:v>
                </c:pt>
                <c:pt idx="808">
                  <c:v>4041</c:v>
                </c:pt>
                <c:pt idx="809">
                  <c:v>4046</c:v>
                </c:pt>
                <c:pt idx="810">
                  <c:v>4051</c:v>
                </c:pt>
                <c:pt idx="811">
                  <c:v>4056</c:v>
                </c:pt>
                <c:pt idx="812">
                  <c:v>4061</c:v>
                </c:pt>
                <c:pt idx="813">
                  <c:v>4066</c:v>
                </c:pt>
                <c:pt idx="814">
                  <c:v>4071</c:v>
                </c:pt>
                <c:pt idx="815">
                  <c:v>4076</c:v>
                </c:pt>
                <c:pt idx="816">
                  <c:v>4081</c:v>
                </c:pt>
                <c:pt idx="817">
                  <c:v>4086</c:v>
                </c:pt>
                <c:pt idx="818">
                  <c:v>4091</c:v>
                </c:pt>
                <c:pt idx="819">
                  <c:v>4096</c:v>
                </c:pt>
                <c:pt idx="820">
                  <c:v>4101</c:v>
                </c:pt>
                <c:pt idx="821">
                  <c:v>4106</c:v>
                </c:pt>
                <c:pt idx="822">
                  <c:v>4111</c:v>
                </c:pt>
                <c:pt idx="823">
                  <c:v>4116</c:v>
                </c:pt>
                <c:pt idx="824">
                  <c:v>4121</c:v>
                </c:pt>
                <c:pt idx="825">
                  <c:v>4126</c:v>
                </c:pt>
                <c:pt idx="826">
                  <c:v>4131</c:v>
                </c:pt>
                <c:pt idx="827">
                  <c:v>4136</c:v>
                </c:pt>
                <c:pt idx="828">
                  <c:v>4141</c:v>
                </c:pt>
                <c:pt idx="829">
                  <c:v>4146</c:v>
                </c:pt>
                <c:pt idx="830">
                  <c:v>4151</c:v>
                </c:pt>
                <c:pt idx="831">
                  <c:v>4156</c:v>
                </c:pt>
                <c:pt idx="832">
                  <c:v>4161</c:v>
                </c:pt>
                <c:pt idx="833">
                  <c:v>4166</c:v>
                </c:pt>
                <c:pt idx="834">
                  <c:v>4171</c:v>
                </c:pt>
                <c:pt idx="835">
                  <c:v>4176</c:v>
                </c:pt>
                <c:pt idx="836">
                  <c:v>4181</c:v>
                </c:pt>
                <c:pt idx="837">
                  <c:v>4186</c:v>
                </c:pt>
                <c:pt idx="838">
                  <c:v>4191</c:v>
                </c:pt>
                <c:pt idx="839">
                  <c:v>4196</c:v>
                </c:pt>
                <c:pt idx="840">
                  <c:v>4201</c:v>
                </c:pt>
                <c:pt idx="841">
                  <c:v>4206</c:v>
                </c:pt>
                <c:pt idx="842">
                  <c:v>4211</c:v>
                </c:pt>
                <c:pt idx="843">
                  <c:v>4216</c:v>
                </c:pt>
                <c:pt idx="844">
                  <c:v>4221</c:v>
                </c:pt>
                <c:pt idx="845">
                  <c:v>4226</c:v>
                </c:pt>
                <c:pt idx="846">
                  <c:v>4231</c:v>
                </c:pt>
                <c:pt idx="847">
                  <c:v>4236</c:v>
                </c:pt>
                <c:pt idx="848">
                  <c:v>4241</c:v>
                </c:pt>
                <c:pt idx="849">
                  <c:v>4246</c:v>
                </c:pt>
                <c:pt idx="850">
                  <c:v>4251</c:v>
                </c:pt>
                <c:pt idx="851">
                  <c:v>4256</c:v>
                </c:pt>
                <c:pt idx="852">
                  <c:v>4261</c:v>
                </c:pt>
                <c:pt idx="853">
                  <c:v>4266</c:v>
                </c:pt>
                <c:pt idx="854">
                  <c:v>4271</c:v>
                </c:pt>
                <c:pt idx="855">
                  <c:v>4276</c:v>
                </c:pt>
                <c:pt idx="856">
                  <c:v>4281</c:v>
                </c:pt>
                <c:pt idx="857">
                  <c:v>4286</c:v>
                </c:pt>
                <c:pt idx="858">
                  <c:v>4291</c:v>
                </c:pt>
                <c:pt idx="859">
                  <c:v>4296</c:v>
                </c:pt>
                <c:pt idx="860">
                  <c:v>4301</c:v>
                </c:pt>
                <c:pt idx="861">
                  <c:v>4306</c:v>
                </c:pt>
                <c:pt idx="862">
                  <c:v>4311</c:v>
                </c:pt>
                <c:pt idx="863">
                  <c:v>4316</c:v>
                </c:pt>
                <c:pt idx="864">
                  <c:v>4321</c:v>
                </c:pt>
                <c:pt idx="865">
                  <c:v>4326</c:v>
                </c:pt>
                <c:pt idx="866">
                  <c:v>4331</c:v>
                </c:pt>
                <c:pt idx="867">
                  <c:v>4336</c:v>
                </c:pt>
                <c:pt idx="868">
                  <c:v>4341</c:v>
                </c:pt>
                <c:pt idx="869">
                  <c:v>4346</c:v>
                </c:pt>
                <c:pt idx="870">
                  <c:v>4351</c:v>
                </c:pt>
                <c:pt idx="871">
                  <c:v>4356</c:v>
                </c:pt>
                <c:pt idx="872">
                  <c:v>4361</c:v>
                </c:pt>
                <c:pt idx="873">
                  <c:v>4366</c:v>
                </c:pt>
                <c:pt idx="874">
                  <c:v>4371</c:v>
                </c:pt>
                <c:pt idx="875">
                  <c:v>4376</c:v>
                </c:pt>
                <c:pt idx="876">
                  <c:v>4381</c:v>
                </c:pt>
                <c:pt idx="877">
                  <c:v>4386</c:v>
                </c:pt>
                <c:pt idx="878">
                  <c:v>4391</c:v>
                </c:pt>
                <c:pt idx="879">
                  <c:v>4396</c:v>
                </c:pt>
                <c:pt idx="880">
                  <c:v>4401</c:v>
                </c:pt>
                <c:pt idx="881">
                  <c:v>4406</c:v>
                </c:pt>
                <c:pt idx="882">
                  <c:v>4411</c:v>
                </c:pt>
                <c:pt idx="883">
                  <c:v>4416</c:v>
                </c:pt>
                <c:pt idx="884">
                  <c:v>4421</c:v>
                </c:pt>
                <c:pt idx="885">
                  <c:v>4426</c:v>
                </c:pt>
                <c:pt idx="886">
                  <c:v>4431</c:v>
                </c:pt>
                <c:pt idx="887">
                  <c:v>4436</c:v>
                </c:pt>
                <c:pt idx="888">
                  <c:v>4441</c:v>
                </c:pt>
                <c:pt idx="889">
                  <c:v>4446</c:v>
                </c:pt>
                <c:pt idx="890">
                  <c:v>4451</c:v>
                </c:pt>
                <c:pt idx="891">
                  <c:v>4456</c:v>
                </c:pt>
                <c:pt idx="892">
                  <c:v>4461</c:v>
                </c:pt>
                <c:pt idx="893">
                  <c:v>4466</c:v>
                </c:pt>
                <c:pt idx="894">
                  <c:v>4471</c:v>
                </c:pt>
                <c:pt idx="895">
                  <c:v>4476</c:v>
                </c:pt>
                <c:pt idx="896">
                  <c:v>4481</c:v>
                </c:pt>
                <c:pt idx="897">
                  <c:v>4486</c:v>
                </c:pt>
                <c:pt idx="898">
                  <c:v>4491</c:v>
                </c:pt>
                <c:pt idx="899">
                  <c:v>4496</c:v>
                </c:pt>
                <c:pt idx="900">
                  <c:v>4501</c:v>
                </c:pt>
                <c:pt idx="901">
                  <c:v>4506</c:v>
                </c:pt>
                <c:pt idx="902">
                  <c:v>4511</c:v>
                </c:pt>
                <c:pt idx="903">
                  <c:v>4516</c:v>
                </c:pt>
                <c:pt idx="904">
                  <c:v>4521</c:v>
                </c:pt>
                <c:pt idx="905">
                  <c:v>4526</c:v>
                </c:pt>
                <c:pt idx="906">
                  <c:v>4531</c:v>
                </c:pt>
                <c:pt idx="907">
                  <c:v>4536</c:v>
                </c:pt>
                <c:pt idx="908">
                  <c:v>4541</c:v>
                </c:pt>
                <c:pt idx="909">
                  <c:v>4546</c:v>
                </c:pt>
                <c:pt idx="910">
                  <c:v>4551</c:v>
                </c:pt>
                <c:pt idx="911">
                  <c:v>4556</c:v>
                </c:pt>
                <c:pt idx="912">
                  <c:v>4561</c:v>
                </c:pt>
                <c:pt idx="913">
                  <c:v>4566</c:v>
                </c:pt>
                <c:pt idx="914">
                  <c:v>4571</c:v>
                </c:pt>
                <c:pt idx="915">
                  <c:v>4576</c:v>
                </c:pt>
                <c:pt idx="916">
                  <c:v>4581</c:v>
                </c:pt>
                <c:pt idx="917">
                  <c:v>4586</c:v>
                </c:pt>
                <c:pt idx="918">
                  <c:v>4591</c:v>
                </c:pt>
                <c:pt idx="919">
                  <c:v>4596</c:v>
                </c:pt>
                <c:pt idx="920">
                  <c:v>4601</c:v>
                </c:pt>
                <c:pt idx="921">
                  <c:v>4606</c:v>
                </c:pt>
                <c:pt idx="922">
                  <c:v>4611</c:v>
                </c:pt>
                <c:pt idx="923">
                  <c:v>4616</c:v>
                </c:pt>
                <c:pt idx="924">
                  <c:v>4621</c:v>
                </c:pt>
                <c:pt idx="925">
                  <c:v>4626</c:v>
                </c:pt>
                <c:pt idx="926">
                  <c:v>4631</c:v>
                </c:pt>
                <c:pt idx="927">
                  <c:v>4636</c:v>
                </c:pt>
                <c:pt idx="928">
                  <c:v>4641</c:v>
                </c:pt>
                <c:pt idx="929">
                  <c:v>4646</c:v>
                </c:pt>
                <c:pt idx="930">
                  <c:v>4651</c:v>
                </c:pt>
                <c:pt idx="931">
                  <c:v>4656</c:v>
                </c:pt>
                <c:pt idx="932">
                  <c:v>4661</c:v>
                </c:pt>
                <c:pt idx="933">
                  <c:v>4666</c:v>
                </c:pt>
                <c:pt idx="934">
                  <c:v>4671</c:v>
                </c:pt>
                <c:pt idx="935">
                  <c:v>4676</c:v>
                </c:pt>
                <c:pt idx="936">
                  <c:v>4681</c:v>
                </c:pt>
                <c:pt idx="937">
                  <c:v>4686</c:v>
                </c:pt>
                <c:pt idx="938">
                  <c:v>4691</c:v>
                </c:pt>
                <c:pt idx="939">
                  <c:v>4696</c:v>
                </c:pt>
                <c:pt idx="940">
                  <c:v>4701</c:v>
                </c:pt>
                <c:pt idx="941">
                  <c:v>4706</c:v>
                </c:pt>
                <c:pt idx="942">
                  <c:v>4711</c:v>
                </c:pt>
                <c:pt idx="943">
                  <c:v>4716</c:v>
                </c:pt>
                <c:pt idx="944">
                  <c:v>4721</c:v>
                </c:pt>
                <c:pt idx="945">
                  <c:v>4726</c:v>
                </c:pt>
                <c:pt idx="946">
                  <c:v>4731</c:v>
                </c:pt>
                <c:pt idx="947">
                  <c:v>4736</c:v>
                </c:pt>
                <c:pt idx="948">
                  <c:v>4741</c:v>
                </c:pt>
                <c:pt idx="949">
                  <c:v>4746</c:v>
                </c:pt>
                <c:pt idx="950">
                  <c:v>4751</c:v>
                </c:pt>
                <c:pt idx="951">
                  <c:v>4756</c:v>
                </c:pt>
                <c:pt idx="952">
                  <c:v>4761</c:v>
                </c:pt>
                <c:pt idx="953">
                  <c:v>4766</c:v>
                </c:pt>
                <c:pt idx="954">
                  <c:v>4771</c:v>
                </c:pt>
                <c:pt idx="955">
                  <c:v>4776</c:v>
                </c:pt>
                <c:pt idx="956">
                  <c:v>4781</c:v>
                </c:pt>
                <c:pt idx="957">
                  <c:v>4786</c:v>
                </c:pt>
                <c:pt idx="958">
                  <c:v>4791</c:v>
                </c:pt>
                <c:pt idx="959">
                  <c:v>4796</c:v>
                </c:pt>
                <c:pt idx="960">
                  <c:v>4801</c:v>
                </c:pt>
                <c:pt idx="961">
                  <c:v>4806</c:v>
                </c:pt>
                <c:pt idx="962">
                  <c:v>4811</c:v>
                </c:pt>
                <c:pt idx="963">
                  <c:v>4816</c:v>
                </c:pt>
                <c:pt idx="964">
                  <c:v>4821</c:v>
                </c:pt>
                <c:pt idx="965">
                  <c:v>4826</c:v>
                </c:pt>
                <c:pt idx="966">
                  <c:v>4831</c:v>
                </c:pt>
                <c:pt idx="967">
                  <c:v>4836</c:v>
                </c:pt>
                <c:pt idx="968">
                  <c:v>4841</c:v>
                </c:pt>
                <c:pt idx="969">
                  <c:v>4846</c:v>
                </c:pt>
                <c:pt idx="970">
                  <c:v>4851</c:v>
                </c:pt>
                <c:pt idx="971">
                  <c:v>4856</c:v>
                </c:pt>
                <c:pt idx="972">
                  <c:v>4861</c:v>
                </c:pt>
                <c:pt idx="973">
                  <c:v>4866</c:v>
                </c:pt>
                <c:pt idx="974">
                  <c:v>4871</c:v>
                </c:pt>
                <c:pt idx="975">
                  <c:v>4876</c:v>
                </c:pt>
                <c:pt idx="976">
                  <c:v>4881</c:v>
                </c:pt>
                <c:pt idx="977">
                  <c:v>4886</c:v>
                </c:pt>
                <c:pt idx="978">
                  <c:v>4891</c:v>
                </c:pt>
                <c:pt idx="979">
                  <c:v>4896</c:v>
                </c:pt>
                <c:pt idx="980">
                  <c:v>4901</c:v>
                </c:pt>
                <c:pt idx="981">
                  <c:v>4906</c:v>
                </c:pt>
                <c:pt idx="982">
                  <c:v>4911</c:v>
                </c:pt>
                <c:pt idx="983">
                  <c:v>4916</c:v>
                </c:pt>
                <c:pt idx="984">
                  <c:v>4921</c:v>
                </c:pt>
                <c:pt idx="985">
                  <c:v>4926</c:v>
                </c:pt>
                <c:pt idx="986">
                  <c:v>4931</c:v>
                </c:pt>
                <c:pt idx="987">
                  <c:v>4936</c:v>
                </c:pt>
                <c:pt idx="988">
                  <c:v>4941</c:v>
                </c:pt>
                <c:pt idx="989">
                  <c:v>4946</c:v>
                </c:pt>
                <c:pt idx="990">
                  <c:v>4951</c:v>
                </c:pt>
                <c:pt idx="991">
                  <c:v>4956</c:v>
                </c:pt>
                <c:pt idx="992">
                  <c:v>4961</c:v>
                </c:pt>
                <c:pt idx="993">
                  <c:v>4966</c:v>
                </c:pt>
                <c:pt idx="994">
                  <c:v>4971</c:v>
                </c:pt>
                <c:pt idx="995">
                  <c:v>4976</c:v>
                </c:pt>
                <c:pt idx="996">
                  <c:v>4981</c:v>
                </c:pt>
                <c:pt idx="997">
                  <c:v>4986</c:v>
                </c:pt>
                <c:pt idx="998">
                  <c:v>4991</c:v>
                </c:pt>
                <c:pt idx="999">
                  <c:v>4996</c:v>
                </c:pt>
              </c:numCache>
            </c:numRef>
          </c:cat>
          <c:val>
            <c:numRef>
              <c:f>Sheet1!$E$2:$E$1001</c:f>
              <c:numCache>
                <c:formatCode>General</c:formatCode>
                <c:ptCount val="1000"/>
                <c:pt idx="0">
                  <c:v>786.15679999999998</c:v>
                </c:pt>
                <c:pt idx="1">
                  <c:v>781.66690000000006</c:v>
                </c:pt>
                <c:pt idx="2">
                  <c:v>780.50549999999998</c:v>
                </c:pt>
                <c:pt idx="3">
                  <c:v>779.83389999999997</c:v>
                </c:pt>
                <c:pt idx="4">
                  <c:v>779.24380000000053</c:v>
                </c:pt>
                <c:pt idx="5">
                  <c:v>778.96289999999749</c:v>
                </c:pt>
                <c:pt idx="6">
                  <c:v>778.72090000000003</c:v>
                </c:pt>
                <c:pt idx="7">
                  <c:v>778.54300000000001</c:v>
                </c:pt>
                <c:pt idx="8">
                  <c:v>778.44090000000006</c:v>
                </c:pt>
                <c:pt idx="9">
                  <c:v>778.34589999999946</c:v>
                </c:pt>
                <c:pt idx="10">
                  <c:v>778.2636</c:v>
                </c:pt>
                <c:pt idx="11">
                  <c:v>778.154</c:v>
                </c:pt>
                <c:pt idx="12">
                  <c:v>778.16359999999997</c:v>
                </c:pt>
                <c:pt idx="13">
                  <c:v>778.04509999999948</c:v>
                </c:pt>
                <c:pt idx="14">
                  <c:v>778.07850000000053</c:v>
                </c:pt>
                <c:pt idx="15">
                  <c:v>777.96049999999946</c:v>
                </c:pt>
                <c:pt idx="16">
                  <c:v>778.00829999999996</c:v>
                </c:pt>
                <c:pt idx="17">
                  <c:v>777.96189999999797</c:v>
                </c:pt>
                <c:pt idx="18">
                  <c:v>777.92759999999748</c:v>
                </c:pt>
                <c:pt idx="19">
                  <c:v>777.89249999999947</c:v>
                </c:pt>
                <c:pt idx="20">
                  <c:v>777.89249999999947</c:v>
                </c:pt>
                <c:pt idx="21">
                  <c:v>777.85739999999748</c:v>
                </c:pt>
                <c:pt idx="22">
                  <c:v>777.85739999999748</c:v>
                </c:pt>
                <c:pt idx="23">
                  <c:v>777.78810000000055</c:v>
                </c:pt>
                <c:pt idx="24">
                  <c:v>777.78810000000055</c:v>
                </c:pt>
                <c:pt idx="25">
                  <c:v>777.78810000000055</c:v>
                </c:pt>
                <c:pt idx="26">
                  <c:v>777.78810000000055</c:v>
                </c:pt>
                <c:pt idx="27">
                  <c:v>777.78810000000055</c:v>
                </c:pt>
                <c:pt idx="28">
                  <c:v>777.78810000000055</c:v>
                </c:pt>
                <c:pt idx="29">
                  <c:v>777.78810000000055</c:v>
                </c:pt>
                <c:pt idx="30">
                  <c:v>777.79190000000051</c:v>
                </c:pt>
                <c:pt idx="31">
                  <c:v>777.7912</c:v>
                </c:pt>
                <c:pt idx="32">
                  <c:v>777.7912</c:v>
                </c:pt>
                <c:pt idx="33">
                  <c:v>777.78599999999994</c:v>
                </c:pt>
                <c:pt idx="34">
                  <c:v>777.78599999999994</c:v>
                </c:pt>
                <c:pt idx="35">
                  <c:v>777.78599999999994</c:v>
                </c:pt>
                <c:pt idx="36">
                  <c:v>777.78599999999994</c:v>
                </c:pt>
                <c:pt idx="37">
                  <c:v>777.78599999999994</c:v>
                </c:pt>
                <c:pt idx="38">
                  <c:v>777.78599999999994</c:v>
                </c:pt>
                <c:pt idx="39">
                  <c:v>777.78599999999994</c:v>
                </c:pt>
                <c:pt idx="40">
                  <c:v>777.81719999999746</c:v>
                </c:pt>
                <c:pt idx="41">
                  <c:v>777.81719999999746</c:v>
                </c:pt>
                <c:pt idx="42">
                  <c:v>777.81719999999746</c:v>
                </c:pt>
                <c:pt idx="43">
                  <c:v>777.82259999999746</c:v>
                </c:pt>
                <c:pt idx="44">
                  <c:v>777.82259999999746</c:v>
                </c:pt>
                <c:pt idx="45">
                  <c:v>777.82259999999746</c:v>
                </c:pt>
                <c:pt idx="46">
                  <c:v>777.82259999999746</c:v>
                </c:pt>
                <c:pt idx="47">
                  <c:v>777.82259999999746</c:v>
                </c:pt>
                <c:pt idx="48">
                  <c:v>777.82259999999746</c:v>
                </c:pt>
                <c:pt idx="49">
                  <c:v>777.82259999999746</c:v>
                </c:pt>
                <c:pt idx="50">
                  <c:v>777.84599999999796</c:v>
                </c:pt>
                <c:pt idx="51">
                  <c:v>777.84929999999747</c:v>
                </c:pt>
                <c:pt idx="52">
                  <c:v>777.87570000000005</c:v>
                </c:pt>
                <c:pt idx="53">
                  <c:v>777.87570000000005</c:v>
                </c:pt>
                <c:pt idx="54">
                  <c:v>777.87749999999949</c:v>
                </c:pt>
                <c:pt idx="55">
                  <c:v>777.87749999999949</c:v>
                </c:pt>
                <c:pt idx="56">
                  <c:v>777.87749999999949</c:v>
                </c:pt>
                <c:pt idx="57">
                  <c:v>777.88430000000005</c:v>
                </c:pt>
                <c:pt idx="58">
                  <c:v>777.88430000000005</c:v>
                </c:pt>
                <c:pt idx="59">
                  <c:v>777.88430000000005</c:v>
                </c:pt>
                <c:pt idx="60">
                  <c:v>777.92279999999948</c:v>
                </c:pt>
                <c:pt idx="61">
                  <c:v>777.92279999999948</c:v>
                </c:pt>
                <c:pt idx="62">
                  <c:v>777.93859999999938</c:v>
                </c:pt>
                <c:pt idx="63">
                  <c:v>777.93859999999938</c:v>
                </c:pt>
                <c:pt idx="64">
                  <c:v>777.93859999999938</c:v>
                </c:pt>
                <c:pt idx="65">
                  <c:v>777.94880000000001</c:v>
                </c:pt>
                <c:pt idx="66">
                  <c:v>777.94880000000001</c:v>
                </c:pt>
                <c:pt idx="67">
                  <c:v>777.94880000000001</c:v>
                </c:pt>
                <c:pt idx="68">
                  <c:v>777.971</c:v>
                </c:pt>
                <c:pt idx="69">
                  <c:v>777.971</c:v>
                </c:pt>
                <c:pt idx="70">
                  <c:v>777.971</c:v>
                </c:pt>
                <c:pt idx="71">
                  <c:v>777.99159999999949</c:v>
                </c:pt>
                <c:pt idx="72">
                  <c:v>777.99159999999949</c:v>
                </c:pt>
                <c:pt idx="73">
                  <c:v>777.99159999999949</c:v>
                </c:pt>
                <c:pt idx="74">
                  <c:v>778.01530000000002</c:v>
                </c:pt>
                <c:pt idx="75">
                  <c:v>778.01530000000002</c:v>
                </c:pt>
                <c:pt idx="76">
                  <c:v>778.01530000000002</c:v>
                </c:pt>
                <c:pt idx="77">
                  <c:v>778.02319999999997</c:v>
                </c:pt>
                <c:pt idx="78">
                  <c:v>778.02319999999997</c:v>
                </c:pt>
                <c:pt idx="79">
                  <c:v>778.02319999999997</c:v>
                </c:pt>
                <c:pt idx="80">
                  <c:v>778.02319999999997</c:v>
                </c:pt>
                <c:pt idx="81">
                  <c:v>778.05870000000004</c:v>
                </c:pt>
                <c:pt idx="82">
                  <c:v>778.06309999999996</c:v>
                </c:pt>
                <c:pt idx="83">
                  <c:v>778.06309999999996</c:v>
                </c:pt>
                <c:pt idx="84">
                  <c:v>778.07850000000053</c:v>
                </c:pt>
                <c:pt idx="85">
                  <c:v>778.07850000000053</c:v>
                </c:pt>
                <c:pt idx="86">
                  <c:v>778.07850000000053</c:v>
                </c:pt>
                <c:pt idx="87">
                  <c:v>778.07850000000053</c:v>
                </c:pt>
                <c:pt idx="88">
                  <c:v>778.11619999999948</c:v>
                </c:pt>
                <c:pt idx="89">
                  <c:v>778.11619999999948</c:v>
                </c:pt>
                <c:pt idx="90">
                  <c:v>778.11619999999948</c:v>
                </c:pt>
                <c:pt idx="91">
                  <c:v>778.13580000000002</c:v>
                </c:pt>
                <c:pt idx="92">
                  <c:v>778.13580000000002</c:v>
                </c:pt>
                <c:pt idx="93">
                  <c:v>778.13580000000002</c:v>
                </c:pt>
                <c:pt idx="94">
                  <c:v>778.13580000000002</c:v>
                </c:pt>
                <c:pt idx="95">
                  <c:v>778.19310000000053</c:v>
                </c:pt>
                <c:pt idx="96">
                  <c:v>778.19310000000053</c:v>
                </c:pt>
                <c:pt idx="97">
                  <c:v>778.22719999999947</c:v>
                </c:pt>
                <c:pt idx="98">
                  <c:v>778.22719999999947</c:v>
                </c:pt>
                <c:pt idx="99">
                  <c:v>778.22719999999947</c:v>
                </c:pt>
                <c:pt idx="100">
                  <c:v>778.22719999999947</c:v>
                </c:pt>
                <c:pt idx="101">
                  <c:v>778.25340000000051</c:v>
                </c:pt>
                <c:pt idx="102">
                  <c:v>778.25340000000051</c:v>
                </c:pt>
                <c:pt idx="103">
                  <c:v>778.25340000000051</c:v>
                </c:pt>
                <c:pt idx="104">
                  <c:v>778.25340000000051</c:v>
                </c:pt>
                <c:pt idx="105">
                  <c:v>778.30079999999998</c:v>
                </c:pt>
                <c:pt idx="106">
                  <c:v>778.30079999999998</c:v>
                </c:pt>
                <c:pt idx="107">
                  <c:v>778.30079999999998</c:v>
                </c:pt>
                <c:pt idx="108">
                  <c:v>778.30079999999998</c:v>
                </c:pt>
                <c:pt idx="109">
                  <c:v>778.32569999999748</c:v>
                </c:pt>
                <c:pt idx="110">
                  <c:v>778.32569999999748</c:v>
                </c:pt>
                <c:pt idx="111">
                  <c:v>778.32569999999748</c:v>
                </c:pt>
                <c:pt idx="112">
                  <c:v>778.32569999999748</c:v>
                </c:pt>
                <c:pt idx="113">
                  <c:v>778.32569999999748</c:v>
                </c:pt>
                <c:pt idx="114">
                  <c:v>778.37030000000004</c:v>
                </c:pt>
                <c:pt idx="115">
                  <c:v>778.37030000000004</c:v>
                </c:pt>
                <c:pt idx="116">
                  <c:v>778.37030000000004</c:v>
                </c:pt>
                <c:pt idx="117">
                  <c:v>778.37030000000004</c:v>
                </c:pt>
                <c:pt idx="118">
                  <c:v>778.37030000000004</c:v>
                </c:pt>
                <c:pt idx="119">
                  <c:v>778.40899999999999</c:v>
                </c:pt>
                <c:pt idx="120">
                  <c:v>778.40899999999999</c:v>
                </c:pt>
                <c:pt idx="121">
                  <c:v>778.40899999999999</c:v>
                </c:pt>
                <c:pt idx="122">
                  <c:v>778.40899999999999</c:v>
                </c:pt>
                <c:pt idx="123">
                  <c:v>778.44749999999749</c:v>
                </c:pt>
                <c:pt idx="124">
                  <c:v>778.44749999999749</c:v>
                </c:pt>
                <c:pt idx="125">
                  <c:v>778.44749999999749</c:v>
                </c:pt>
                <c:pt idx="126">
                  <c:v>778.44749999999749</c:v>
                </c:pt>
                <c:pt idx="127">
                  <c:v>778.44749999999749</c:v>
                </c:pt>
                <c:pt idx="128">
                  <c:v>778.44749999999749</c:v>
                </c:pt>
                <c:pt idx="129">
                  <c:v>778.47149999999999</c:v>
                </c:pt>
                <c:pt idx="130">
                  <c:v>778.47149999999999</c:v>
                </c:pt>
                <c:pt idx="131">
                  <c:v>778.47149999999999</c:v>
                </c:pt>
                <c:pt idx="132">
                  <c:v>778.47149999999999</c:v>
                </c:pt>
                <c:pt idx="133">
                  <c:v>778.49509999999998</c:v>
                </c:pt>
                <c:pt idx="134">
                  <c:v>778.56409999999948</c:v>
                </c:pt>
                <c:pt idx="135">
                  <c:v>778.56409999999948</c:v>
                </c:pt>
                <c:pt idx="136">
                  <c:v>778.56409999999948</c:v>
                </c:pt>
                <c:pt idx="137">
                  <c:v>778.56409999999948</c:v>
                </c:pt>
                <c:pt idx="138">
                  <c:v>778.56409999999948</c:v>
                </c:pt>
                <c:pt idx="139">
                  <c:v>778.57240000000002</c:v>
                </c:pt>
                <c:pt idx="140">
                  <c:v>778.57240000000002</c:v>
                </c:pt>
                <c:pt idx="141">
                  <c:v>778.57240000000002</c:v>
                </c:pt>
                <c:pt idx="142">
                  <c:v>778.57240000000002</c:v>
                </c:pt>
                <c:pt idx="143">
                  <c:v>778.57240000000002</c:v>
                </c:pt>
                <c:pt idx="144">
                  <c:v>778.58529999999996</c:v>
                </c:pt>
                <c:pt idx="145">
                  <c:v>778.66539999999998</c:v>
                </c:pt>
                <c:pt idx="146">
                  <c:v>778.66539999999998</c:v>
                </c:pt>
                <c:pt idx="147">
                  <c:v>778.66539999999998</c:v>
                </c:pt>
                <c:pt idx="148">
                  <c:v>778.66539999999998</c:v>
                </c:pt>
                <c:pt idx="149">
                  <c:v>778.68050000000005</c:v>
                </c:pt>
                <c:pt idx="150">
                  <c:v>778.68050000000005</c:v>
                </c:pt>
                <c:pt idx="151">
                  <c:v>778.68050000000005</c:v>
                </c:pt>
                <c:pt idx="152">
                  <c:v>778.68050000000005</c:v>
                </c:pt>
                <c:pt idx="153">
                  <c:v>778.68050000000005</c:v>
                </c:pt>
                <c:pt idx="154">
                  <c:v>778.68050000000005</c:v>
                </c:pt>
                <c:pt idx="155">
                  <c:v>778.68050000000005</c:v>
                </c:pt>
                <c:pt idx="156">
                  <c:v>778.68980000000226</c:v>
                </c:pt>
                <c:pt idx="157">
                  <c:v>778.74159999999949</c:v>
                </c:pt>
                <c:pt idx="158">
                  <c:v>778.74159999999949</c:v>
                </c:pt>
                <c:pt idx="159">
                  <c:v>778.74159999999949</c:v>
                </c:pt>
                <c:pt idx="160">
                  <c:v>778.74159999999949</c:v>
                </c:pt>
                <c:pt idx="161">
                  <c:v>778.74159999999949</c:v>
                </c:pt>
                <c:pt idx="162">
                  <c:v>778.75630000000001</c:v>
                </c:pt>
                <c:pt idx="163">
                  <c:v>778.75630000000001</c:v>
                </c:pt>
                <c:pt idx="164">
                  <c:v>778.78110000000004</c:v>
                </c:pt>
                <c:pt idx="165">
                  <c:v>778.78110000000004</c:v>
                </c:pt>
                <c:pt idx="166">
                  <c:v>778.78110000000004</c:v>
                </c:pt>
                <c:pt idx="167">
                  <c:v>778.78110000000004</c:v>
                </c:pt>
                <c:pt idx="168">
                  <c:v>778.78110000000004</c:v>
                </c:pt>
                <c:pt idx="169">
                  <c:v>778.8184</c:v>
                </c:pt>
                <c:pt idx="170">
                  <c:v>778.87729999999749</c:v>
                </c:pt>
                <c:pt idx="171">
                  <c:v>778.87729999999749</c:v>
                </c:pt>
                <c:pt idx="172">
                  <c:v>778.87729999999749</c:v>
                </c:pt>
                <c:pt idx="173">
                  <c:v>778.87729999999749</c:v>
                </c:pt>
                <c:pt idx="174">
                  <c:v>778.87729999999749</c:v>
                </c:pt>
                <c:pt idx="175">
                  <c:v>778.87789999999939</c:v>
                </c:pt>
                <c:pt idx="176">
                  <c:v>778.88049999999998</c:v>
                </c:pt>
                <c:pt idx="177">
                  <c:v>778.90639999999996</c:v>
                </c:pt>
                <c:pt idx="178">
                  <c:v>778.90639999999996</c:v>
                </c:pt>
                <c:pt idx="179">
                  <c:v>778.90639999999996</c:v>
                </c:pt>
                <c:pt idx="180">
                  <c:v>778.90639999999996</c:v>
                </c:pt>
                <c:pt idx="181">
                  <c:v>778.93949999999938</c:v>
                </c:pt>
                <c:pt idx="182">
                  <c:v>778.93949999999938</c:v>
                </c:pt>
                <c:pt idx="183">
                  <c:v>778.94749999999749</c:v>
                </c:pt>
                <c:pt idx="184">
                  <c:v>779.0086</c:v>
                </c:pt>
                <c:pt idx="185">
                  <c:v>779.00189999999998</c:v>
                </c:pt>
                <c:pt idx="186">
                  <c:v>779.00189999999998</c:v>
                </c:pt>
                <c:pt idx="187">
                  <c:v>779.00189999999998</c:v>
                </c:pt>
                <c:pt idx="188">
                  <c:v>779.00189999999998</c:v>
                </c:pt>
                <c:pt idx="189">
                  <c:v>779.00189999999998</c:v>
                </c:pt>
                <c:pt idx="190">
                  <c:v>779.00189999999998</c:v>
                </c:pt>
                <c:pt idx="191">
                  <c:v>779.00189999999998</c:v>
                </c:pt>
                <c:pt idx="192">
                  <c:v>779.10709999999949</c:v>
                </c:pt>
                <c:pt idx="193">
                  <c:v>779.10709999999949</c:v>
                </c:pt>
                <c:pt idx="194">
                  <c:v>779.10709999999949</c:v>
                </c:pt>
                <c:pt idx="195">
                  <c:v>779.10709999999949</c:v>
                </c:pt>
                <c:pt idx="196">
                  <c:v>779.10709999999949</c:v>
                </c:pt>
                <c:pt idx="197">
                  <c:v>779.14789999999948</c:v>
                </c:pt>
                <c:pt idx="198">
                  <c:v>779.14789999999948</c:v>
                </c:pt>
                <c:pt idx="199">
                  <c:v>779.14789999999948</c:v>
                </c:pt>
                <c:pt idx="200">
                  <c:v>779.14789999999948</c:v>
                </c:pt>
                <c:pt idx="201">
                  <c:v>779.14789999999948</c:v>
                </c:pt>
                <c:pt idx="202">
                  <c:v>779.14789999999948</c:v>
                </c:pt>
                <c:pt idx="203">
                  <c:v>779.14789999999948</c:v>
                </c:pt>
                <c:pt idx="204">
                  <c:v>779.16309999999999</c:v>
                </c:pt>
                <c:pt idx="205">
                  <c:v>779.16309999999999</c:v>
                </c:pt>
                <c:pt idx="206">
                  <c:v>779.18259999999998</c:v>
                </c:pt>
                <c:pt idx="207">
                  <c:v>779.21169999999938</c:v>
                </c:pt>
                <c:pt idx="208">
                  <c:v>779.21169999999938</c:v>
                </c:pt>
                <c:pt idx="209">
                  <c:v>779.21169999999938</c:v>
                </c:pt>
                <c:pt idx="210">
                  <c:v>779.21169999999938</c:v>
                </c:pt>
                <c:pt idx="211">
                  <c:v>779.21169999999938</c:v>
                </c:pt>
                <c:pt idx="212">
                  <c:v>779.21169999999938</c:v>
                </c:pt>
                <c:pt idx="213">
                  <c:v>779.21169999999938</c:v>
                </c:pt>
                <c:pt idx="214">
                  <c:v>779.24549999999999</c:v>
                </c:pt>
                <c:pt idx="215">
                  <c:v>779.24549999999999</c:v>
                </c:pt>
                <c:pt idx="216">
                  <c:v>779.24549999999999</c:v>
                </c:pt>
                <c:pt idx="217">
                  <c:v>779.24549999999999</c:v>
                </c:pt>
                <c:pt idx="218">
                  <c:v>779.32669999999746</c:v>
                </c:pt>
                <c:pt idx="219">
                  <c:v>779.32669999999746</c:v>
                </c:pt>
                <c:pt idx="220">
                  <c:v>779.32669999999746</c:v>
                </c:pt>
                <c:pt idx="221">
                  <c:v>779.32669999999746</c:v>
                </c:pt>
                <c:pt idx="222">
                  <c:v>779.32669999999746</c:v>
                </c:pt>
                <c:pt idx="223">
                  <c:v>779.32669999999746</c:v>
                </c:pt>
                <c:pt idx="224">
                  <c:v>779.32669999999746</c:v>
                </c:pt>
                <c:pt idx="225">
                  <c:v>779.32689999999798</c:v>
                </c:pt>
                <c:pt idx="226">
                  <c:v>779.32689999999798</c:v>
                </c:pt>
                <c:pt idx="227">
                  <c:v>779.41849999999999</c:v>
                </c:pt>
                <c:pt idx="228">
                  <c:v>779.41849999999999</c:v>
                </c:pt>
                <c:pt idx="229">
                  <c:v>779.41849999999999</c:v>
                </c:pt>
                <c:pt idx="230">
                  <c:v>779.41849999999999</c:v>
                </c:pt>
                <c:pt idx="231">
                  <c:v>779.43079999999998</c:v>
                </c:pt>
                <c:pt idx="232">
                  <c:v>779.43079999999998</c:v>
                </c:pt>
                <c:pt idx="233">
                  <c:v>779.43079999999998</c:v>
                </c:pt>
                <c:pt idx="234">
                  <c:v>779.43079999999998</c:v>
                </c:pt>
                <c:pt idx="235">
                  <c:v>779.51249999999948</c:v>
                </c:pt>
                <c:pt idx="236">
                  <c:v>779.50580000000002</c:v>
                </c:pt>
                <c:pt idx="237">
                  <c:v>779.50580000000002</c:v>
                </c:pt>
                <c:pt idx="238">
                  <c:v>779.50580000000002</c:v>
                </c:pt>
                <c:pt idx="239">
                  <c:v>779.50580000000002</c:v>
                </c:pt>
                <c:pt idx="240">
                  <c:v>779.50580000000002</c:v>
                </c:pt>
                <c:pt idx="241">
                  <c:v>779.50580000000002</c:v>
                </c:pt>
                <c:pt idx="242">
                  <c:v>779.50580000000002</c:v>
                </c:pt>
                <c:pt idx="243">
                  <c:v>779.53</c:v>
                </c:pt>
                <c:pt idx="244">
                  <c:v>779.53</c:v>
                </c:pt>
                <c:pt idx="245">
                  <c:v>779.58770000000004</c:v>
                </c:pt>
                <c:pt idx="246">
                  <c:v>779.58770000000004</c:v>
                </c:pt>
                <c:pt idx="247">
                  <c:v>779.58770000000004</c:v>
                </c:pt>
                <c:pt idx="248">
                  <c:v>779.58770000000004</c:v>
                </c:pt>
                <c:pt idx="249">
                  <c:v>779.58770000000004</c:v>
                </c:pt>
                <c:pt idx="250">
                  <c:v>779.58770000000004</c:v>
                </c:pt>
                <c:pt idx="251">
                  <c:v>779.58810000000005</c:v>
                </c:pt>
                <c:pt idx="252">
                  <c:v>779.58810000000005</c:v>
                </c:pt>
                <c:pt idx="253">
                  <c:v>779.60209999999938</c:v>
                </c:pt>
                <c:pt idx="254">
                  <c:v>779.60209999999938</c:v>
                </c:pt>
                <c:pt idx="255">
                  <c:v>779.60209999999938</c:v>
                </c:pt>
                <c:pt idx="256">
                  <c:v>779.7165</c:v>
                </c:pt>
                <c:pt idx="257">
                  <c:v>779.7165</c:v>
                </c:pt>
                <c:pt idx="258">
                  <c:v>779.7165</c:v>
                </c:pt>
                <c:pt idx="259">
                  <c:v>779.7165</c:v>
                </c:pt>
                <c:pt idx="260">
                  <c:v>779.7165</c:v>
                </c:pt>
                <c:pt idx="261">
                  <c:v>779.7165</c:v>
                </c:pt>
                <c:pt idx="262">
                  <c:v>779.7165</c:v>
                </c:pt>
                <c:pt idx="263">
                  <c:v>779.71680000000003</c:v>
                </c:pt>
                <c:pt idx="264">
                  <c:v>779.73149999999998</c:v>
                </c:pt>
                <c:pt idx="265">
                  <c:v>779.73389999999995</c:v>
                </c:pt>
                <c:pt idx="266">
                  <c:v>779.73389999999995</c:v>
                </c:pt>
                <c:pt idx="267">
                  <c:v>779.74459999999999</c:v>
                </c:pt>
                <c:pt idx="268">
                  <c:v>779.75540000000001</c:v>
                </c:pt>
                <c:pt idx="269">
                  <c:v>779.81919999999946</c:v>
                </c:pt>
                <c:pt idx="270">
                  <c:v>779.81919999999946</c:v>
                </c:pt>
                <c:pt idx="271">
                  <c:v>779.81919999999946</c:v>
                </c:pt>
                <c:pt idx="272">
                  <c:v>779.81919999999946</c:v>
                </c:pt>
                <c:pt idx="273">
                  <c:v>779.81919999999946</c:v>
                </c:pt>
                <c:pt idx="274">
                  <c:v>779.83229999999685</c:v>
                </c:pt>
                <c:pt idx="275">
                  <c:v>779.83889999999997</c:v>
                </c:pt>
                <c:pt idx="276">
                  <c:v>779.83889999999997</c:v>
                </c:pt>
                <c:pt idx="277">
                  <c:v>779.83889999999997</c:v>
                </c:pt>
                <c:pt idx="278">
                  <c:v>779.84069999999747</c:v>
                </c:pt>
                <c:pt idx="279">
                  <c:v>779.84999999999798</c:v>
                </c:pt>
                <c:pt idx="280">
                  <c:v>779.88909999999998</c:v>
                </c:pt>
                <c:pt idx="281">
                  <c:v>779.88909999999998</c:v>
                </c:pt>
                <c:pt idx="282">
                  <c:v>779.94719999999688</c:v>
                </c:pt>
                <c:pt idx="283">
                  <c:v>779.94719999999688</c:v>
                </c:pt>
                <c:pt idx="284">
                  <c:v>779.94719999999688</c:v>
                </c:pt>
                <c:pt idx="285">
                  <c:v>779.94719999999688</c:v>
                </c:pt>
                <c:pt idx="286">
                  <c:v>779.94719999999688</c:v>
                </c:pt>
                <c:pt idx="287">
                  <c:v>779.94929999999749</c:v>
                </c:pt>
                <c:pt idx="288">
                  <c:v>779.94929999999749</c:v>
                </c:pt>
                <c:pt idx="289">
                  <c:v>779.95839999999998</c:v>
                </c:pt>
                <c:pt idx="290">
                  <c:v>779.98</c:v>
                </c:pt>
                <c:pt idx="291">
                  <c:v>779.98230000000001</c:v>
                </c:pt>
                <c:pt idx="292">
                  <c:v>779.98230000000001</c:v>
                </c:pt>
                <c:pt idx="293">
                  <c:v>780.04219999999748</c:v>
                </c:pt>
                <c:pt idx="294">
                  <c:v>780.04219999999748</c:v>
                </c:pt>
                <c:pt idx="295">
                  <c:v>780.0865</c:v>
                </c:pt>
                <c:pt idx="296">
                  <c:v>780.0865</c:v>
                </c:pt>
                <c:pt idx="297">
                  <c:v>780.0865</c:v>
                </c:pt>
                <c:pt idx="298">
                  <c:v>780.0865</c:v>
                </c:pt>
                <c:pt idx="299">
                  <c:v>780.0865</c:v>
                </c:pt>
                <c:pt idx="300">
                  <c:v>780.0865</c:v>
                </c:pt>
                <c:pt idx="301">
                  <c:v>780.08709999999996</c:v>
                </c:pt>
                <c:pt idx="302">
                  <c:v>780.08709999999996</c:v>
                </c:pt>
                <c:pt idx="303">
                  <c:v>780.09910000000002</c:v>
                </c:pt>
                <c:pt idx="304">
                  <c:v>780.09910000000002</c:v>
                </c:pt>
                <c:pt idx="305">
                  <c:v>780.11289999999997</c:v>
                </c:pt>
                <c:pt idx="306">
                  <c:v>780.12119999999948</c:v>
                </c:pt>
                <c:pt idx="307">
                  <c:v>780.15179999999998</c:v>
                </c:pt>
                <c:pt idx="308">
                  <c:v>780.15179999999998</c:v>
                </c:pt>
                <c:pt idx="309">
                  <c:v>780.15179999999998</c:v>
                </c:pt>
                <c:pt idx="310">
                  <c:v>780.15179999999998</c:v>
                </c:pt>
                <c:pt idx="311">
                  <c:v>780.15179999999998</c:v>
                </c:pt>
                <c:pt idx="312">
                  <c:v>780.15179999999998</c:v>
                </c:pt>
                <c:pt idx="313">
                  <c:v>780.22059999999999</c:v>
                </c:pt>
                <c:pt idx="314">
                  <c:v>780.22059999999999</c:v>
                </c:pt>
                <c:pt idx="315">
                  <c:v>780.22059999999999</c:v>
                </c:pt>
                <c:pt idx="316">
                  <c:v>780.22529999999949</c:v>
                </c:pt>
                <c:pt idx="317">
                  <c:v>780.23519999999996</c:v>
                </c:pt>
                <c:pt idx="318">
                  <c:v>780.24540000000002</c:v>
                </c:pt>
                <c:pt idx="319">
                  <c:v>780.25459999999998</c:v>
                </c:pt>
                <c:pt idx="320">
                  <c:v>780.25459999999998</c:v>
                </c:pt>
                <c:pt idx="321">
                  <c:v>780.25459999999998</c:v>
                </c:pt>
                <c:pt idx="322">
                  <c:v>780.25459999999998</c:v>
                </c:pt>
                <c:pt idx="323">
                  <c:v>780.25459999999998</c:v>
                </c:pt>
                <c:pt idx="324">
                  <c:v>780.27750000000003</c:v>
                </c:pt>
                <c:pt idx="325">
                  <c:v>780.27750000000003</c:v>
                </c:pt>
                <c:pt idx="326">
                  <c:v>780.37670000000003</c:v>
                </c:pt>
                <c:pt idx="327">
                  <c:v>780.37670000000003</c:v>
                </c:pt>
                <c:pt idx="328">
                  <c:v>780.37670000000003</c:v>
                </c:pt>
                <c:pt idx="329">
                  <c:v>780.37670000000003</c:v>
                </c:pt>
                <c:pt idx="330">
                  <c:v>780.37670000000003</c:v>
                </c:pt>
                <c:pt idx="331">
                  <c:v>780.37670000000003</c:v>
                </c:pt>
                <c:pt idx="332">
                  <c:v>780.37670000000003</c:v>
                </c:pt>
                <c:pt idx="333">
                  <c:v>780.38589999999999</c:v>
                </c:pt>
                <c:pt idx="334">
                  <c:v>780.39859999999999</c:v>
                </c:pt>
                <c:pt idx="335">
                  <c:v>780.40129999999749</c:v>
                </c:pt>
                <c:pt idx="336">
                  <c:v>780.40129999999749</c:v>
                </c:pt>
                <c:pt idx="337">
                  <c:v>780.4819</c:v>
                </c:pt>
                <c:pt idx="338">
                  <c:v>780.4819</c:v>
                </c:pt>
                <c:pt idx="339">
                  <c:v>780.51850000000002</c:v>
                </c:pt>
                <c:pt idx="340">
                  <c:v>780.51850000000002</c:v>
                </c:pt>
                <c:pt idx="341">
                  <c:v>780.51850000000002</c:v>
                </c:pt>
                <c:pt idx="342">
                  <c:v>780.51850000000002</c:v>
                </c:pt>
                <c:pt idx="343">
                  <c:v>780.51850000000002</c:v>
                </c:pt>
                <c:pt idx="344">
                  <c:v>780.5221999999975</c:v>
                </c:pt>
                <c:pt idx="345">
                  <c:v>780.5221999999975</c:v>
                </c:pt>
                <c:pt idx="346">
                  <c:v>780.5221999999975</c:v>
                </c:pt>
                <c:pt idx="347">
                  <c:v>780.5221999999975</c:v>
                </c:pt>
                <c:pt idx="348">
                  <c:v>780.52239999999949</c:v>
                </c:pt>
                <c:pt idx="349">
                  <c:v>780.53159999999946</c:v>
                </c:pt>
                <c:pt idx="350">
                  <c:v>780.53880000000004</c:v>
                </c:pt>
                <c:pt idx="351">
                  <c:v>780.53880000000004</c:v>
                </c:pt>
                <c:pt idx="352">
                  <c:v>780.55249999999796</c:v>
                </c:pt>
                <c:pt idx="353">
                  <c:v>780.55529999999749</c:v>
                </c:pt>
                <c:pt idx="354">
                  <c:v>780.57500000000005</c:v>
                </c:pt>
                <c:pt idx="355">
                  <c:v>780.58890000000054</c:v>
                </c:pt>
                <c:pt idx="356">
                  <c:v>780.60080000000005</c:v>
                </c:pt>
                <c:pt idx="357">
                  <c:v>780.60080000000005</c:v>
                </c:pt>
                <c:pt idx="358">
                  <c:v>780.60080000000005</c:v>
                </c:pt>
                <c:pt idx="359">
                  <c:v>780.60080000000005</c:v>
                </c:pt>
                <c:pt idx="360">
                  <c:v>780.60080000000005</c:v>
                </c:pt>
                <c:pt idx="361">
                  <c:v>780.60080000000005</c:v>
                </c:pt>
                <c:pt idx="362">
                  <c:v>780.68470000000275</c:v>
                </c:pt>
                <c:pt idx="363">
                  <c:v>780.68470000000275</c:v>
                </c:pt>
                <c:pt idx="364">
                  <c:v>780.68470000000275</c:v>
                </c:pt>
                <c:pt idx="365">
                  <c:v>780.68470000000275</c:v>
                </c:pt>
                <c:pt idx="366">
                  <c:v>780.68470000000275</c:v>
                </c:pt>
                <c:pt idx="367">
                  <c:v>780.69669999999996</c:v>
                </c:pt>
                <c:pt idx="368">
                  <c:v>780.69669999999996</c:v>
                </c:pt>
                <c:pt idx="369">
                  <c:v>780.69669999999996</c:v>
                </c:pt>
                <c:pt idx="370">
                  <c:v>780.71820000000002</c:v>
                </c:pt>
                <c:pt idx="371">
                  <c:v>780.72320000000002</c:v>
                </c:pt>
                <c:pt idx="372">
                  <c:v>780.74310000000003</c:v>
                </c:pt>
                <c:pt idx="373">
                  <c:v>780.75310000000002</c:v>
                </c:pt>
                <c:pt idx="374">
                  <c:v>780.75310000000002</c:v>
                </c:pt>
                <c:pt idx="375">
                  <c:v>780.75310000000002</c:v>
                </c:pt>
                <c:pt idx="376">
                  <c:v>780.75310000000002</c:v>
                </c:pt>
                <c:pt idx="377">
                  <c:v>780.75310000000002</c:v>
                </c:pt>
                <c:pt idx="378">
                  <c:v>780.75310000000002</c:v>
                </c:pt>
                <c:pt idx="379">
                  <c:v>780.77590000000055</c:v>
                </c:pt>
                <c:pt idx="380">
                  <c:v>780.77590000000055</c:v>
                </c:pt>
                <c:pt idx="381">
                  <c:v>780.84069999999747</c:v>
                </c:pt>
                <c:pt idx="382">
                  <c:v>780.8441999999975</c:v>
                </c:pt>
                <c:pt idx="383">
                  <c:v>780.8441999999975</c:v>
                </c:pt>
                <c:pt idx="384">
                  <c:v>780.85509999999749</c:v>
                </c:pt>
                <c:pt idx="385">
                  <c:v>780.87959999999998</c:v>
                </c:pt>
                <c:pt idx="386">
                  <c:v>780.84839999999997</c:v>
                </c:pt>
                <c:pt idx="387">
                  <c:v>780.84839999999997</c:v>
                </c:pt>
                <c:pt idx="388">
                  <c:v>780.84839999999997</c:v>
                </c:pt>
                <c:pt idx="389">
                  <c:v>780.84839999999997</c:v>
                </c:pt>
                <c:pt idx="390">
                  <c:v>780.84839999999997</c:v>
                </c:pt>
                <c:pt idx="391">
                  <c:v>780.84839999999997</c:v>
                </c:pt>
                <c:pt idx="392">
                  <c:v>780.84839999999997</c:v>
                </c:pt>
                <c:pt idx="393">
                  <c:v>780.94090000000006</c:v>
                </c:pt>
                <c:pt idx="394">
                  <c:v>781.02609999999947</c:v>
                </c:pt>
                <c:pt idx="395">
                  <c:v>781.01689999999996</c:v>
                </c:pt>
                <c:pt idx="396">
                  <c:v>781.01689999999996</c:v>
                </c:pt>
                <c:pt idx="397">
                  <c:v>781.01689999999996</c:v>
                </c:pt>
                <c:pt idx="398">
                  <c:v>781.01689999999996</c:v>
                </c:pt>
                <c:pt idx="399">
                  <c:v>781.01689999999996</c:v>
                </c:pt>
                <c:pt idx="400">
                  <c:v>781.01689999999996</c:v>
                </c:pt>
                <c:pt idx="401">
                  <c:v>781.01689999999996</c:v>
                </c:pt>
                <c:pt idx="402">
                  <c:v>781.05649999999946</c:v>
                </c:pt>
                <c:pt idx="403">
                  <c:v>781.05649999999946</c:v>
                </c:pt>
                <c:pt idx="404">
                  <c:v>781.05649999999946</c:v>
                </c:pt>
                <c:pt idx="405">
                  <c:v>781.05649999999946</c:v>
                </c:pt>
                <c:pt idx="406">
                  <c:v>781.05649999999946</c:v>
                </c:pt>
                <c:pt idx="407">
                  <c:v>781.07449999999994</c:v>
                </c:pt>
                <c:pt idx="408">
                  <c:v>781.07449999999994</c:v>
                </c:pt>
                <c:pt idx="409">
                  <c:v>781.07809999999995</c:v>
                </c:pt>
                <c:pt idx="410">
                  <c:v>781.07809999999995</c:v>
                </c:pt>
                <c:pt idx="411">
                  <c:v>781.07880000000262</c:v>
                </c:pt>
                <c:pt idx="412">
                  <c:v>781.12699999999938</c:v>
                </c:pt>
                <c:pt idx="413">
                  <c:v>781.12699999999938</c:v>
                </c:pt>
                <c:pt idx="414">
                  <c:v>781.12699999999938</c:v>
                </c:pt>
                <c:pt idx="415">
                  <c:v>781.12699999999938</c:v>
                </c:pt>
                <c:pt idx="416">
                  <c:v>781.12699999999938</c:v>
                </c:pt>
                <c:pt idx="417">
                  <c:v>781.12699999999938</c:v>
                </c:pt>
                <c:pt idx="418">
                  <c:v>781.13059999999996</c:v>
                </c:pt>
                <c:pt idx="419">
                  <c:v>781.16</c:v>
                </c:pt>
                <c:pt idx="420">
                  <c:v>781.17010000000005</c:v>
                </c:pt>
                <c:pt idx="421">
                  <c:v>781.17010000000005</c:v>
                </c:pt>
                <c:pt idx="422">
                  <c:v>781.17010000000005</c:v>
                </c:pt>
                <c:pt idx="423">
                  <c:v>781.19280000000003</c:v>
                </c:pt>
                <c:pt idx="424">
                  <c:v>781.19490000000053</c:v>
                </c:pt>
                <c:pt idx="425">
                  <c:v>781.19490000000053</c:v>
                </c:pt>
                <c:pt idx="426">
                  <c:v>781.21019999999999</c:v>
                </c:pt>
                <c:pt idx="427">
                  <c:v>781.21019999999999</c:v>
                </c:pt>
                <c:pt idx="428">
                  <c:v>781.21019999999999</c:v>
                </c:pt>
                <c:pt idx="429">
                  <c:v>781.23159999999996</c:v>
                </c:pt>
                <c:pt idx="430">
                  <c:v>781.23159999999996</c:v>
                </c:pt>
                <c:pt idx="431">
                  <c:v>781.2328</c:v>
                </c:pt>
                <c:pt idx="432">
                  <c:v>781.24239999999998</c:v>
                </c:pt>
                <c:pt idx="433">
                  <c:v>781.26530000000002</c:v>
                </c:pt>
                <c:pt idx="434">
                  <c:v>781.26900000000001</c:v>
                </c:pt>
                <c:pt idx="435">
                  <c:v>781.50380000000052</c:v>
                </c:pt>
                <c:pt idx="436">
                  <c:v>781.50380000000052</c:v>
                </c:pt>
                <c:pt idx="437">
                  <c:v>781.37699999999938</c:v>
                </c:pt>
                <c:pt idx="438">
                  <c:v>781.37699999999938</c:v>
                </c:pt>
                <c:pt idx="439">
                  <c:v>781.37699999999938</c:v>
                </c:pt>
                <c:pt idx="440">
                  <c:v>781.37699999999938</c:v>
                </c:pt>
                <c:pt idx="441">
                  <c:v>781.37699999999938</c:v>
                </c:pt>
                <c:pt idx="442">
                  <c:v>781.37699999999938</c:v>
                </c:pt>
                <c:pt idx="443">
                  <c:v>781.37699999999938</c:v>
                </c:pt>
                <c:pt idx="444">
                  <c:v>781.38519999999949</c:v>
                </c:pt>
                <c:pt idx="445">
                  <c:v>781.40119999999797</c:v>
                </c:pt>
                <c:pt idx="446">
                  <c:v>781.5204</c:v>
                </c:pt>
                <c:pt idx="447">
                  <c:v>781.5204</c:v>
                </c:pt>
                <c:pt idx="448">
                  <c:v>781.46379999999999</c:v>
                </c:pt>
                <c:pt idx="449">
                  <c:v>781.45939999999996</c:v>
                </c:pt>
                <c:pt idx="450">
                  <c:v>781.45939999999996</c:v>
                </c:pt>
                <c:pt idx="451">
                  <c:v>781.45939999999996</c:v>
                </c:pt>
                <c:pt idx="452">
                  <c:v>781.45939999999996</c:v>
                </c:pt>
                <c:pt idx="453">
                  <c:v>781.45939999999996</c:v>
                </c:pt>
                <c:pt idx="454">
                  <c:v>781.45939999999996</c:v>
                </c:pt>
                <c:pt idx="455">
                  <c:v>781.45939999999996</c:v>
                </c:pt>
                <c:pt idx="456">
                  <c:v>781.47439999999995</c:v>
                </c:pt>
                <c:pt idx="457">
                  <c:v>781.47439999999995</c:v>
                </c:pt>
                <c:pt idx="458">
                  <c:v>781.47880000000055</c:v>
                </c:pt>
                <c:pt idx="459">
                  <c:v>781.47880000000055</c:v>
                </c:pt>
                <c:pt idx="460">
                  <c:v>781.47880000000055</c:v>
                </c:pt>
                <c:pt idx="461">
                  <c:v>781.47880000000055</c:v>
                </c:pt>
                <c:pt idx="462">
                  <c:v>781.47880000000055</c:v>
                </c:pt>
                <c:pt idx="463">
                  <c:v>781.47880000000055</c:v>
                </c:pt>
                <c:pt idx="464">
                  <c:v>781.47880000000055</c:v>
                </c:pt>
                <c:pt idx="465">
                  <c:v>781.53319999999997</c:v>
                </c:pt>
                <c:pt idx="466">
                  <c:v>781.53319999999997</c:v>
                </c:pt>
                <c:pt idx="467">
                  <c:v>781.53319999999997</c:v>
                </c:pt>
                <c:pt idx="468">
                  <c:v>781.53319999999997</c:v>
                </c:pt>
                <c:pt idx="469">
                  <c:v>781.53319999999997</c:v>
                </c:pt>
                <c:pt idx="470">
                  <c:v>781.57280000000003</c:v>
                </c:pt>
                <c:pt idx="471">
                  <c:v>781.58840000000055</c:v>
                </c:pt>
                <c:pt idx="472">
                  <c:v>781.58840000000055</c:v>
                </c:pt>
                <c:pt idx="473">
                  <c:v>781.58840000000055</c:v>
                </c:pt>
                <c:pt idx="474">
                  <c:v>781.60479999999995</c:v>
                </c:pt>
                <c:pt idx="475">
                  <c:v>781.61450000000002</c:v>
                </c:pt>
                <c:pt idx="476">
                  <c:v>781.61450000000002</c:v>
                </c:pt>
                <c:pt idx="477">
                  <c:v>781.61450000000002</c:v>
                </c:pt>
                <c:pt idx="478">
                  <c:v>781.61450000000002</c:v>
                </c:pt>
                <c:pt idx="479">
                  <c:v>781.61450000000002</c:v>
                </c:pt>
                <c:pt idx="480">
                  <c:v>781.61450000000002</c:v>
                </c:pt>
                <c:pt idx="481">
                  <c:v>781.61789999999996</c:v>
                </c:pt>
                <c:pt idx="482">
                  <c:v>781.69010000000003</c:v>
                </c:pt>
                <c:pt idx="483">
                  <c:v>781.70529999999997</c:v>
                </c:pt>
                <c:pt idx="484">
                  <c:v>781.7079</c:v>
                </c:pt>
                <c:pt idx="485">
                  <c:v>781.71400000000051</c:v>
                </c:pt>
                <c:pt idx="486">
                  <c:v>781.71400000000051</c:v>
                </c:pt>
                <c:pt idx="487">
                  <c:v>781.71400000000051</c:v>
                </c:pt>
                <c:pt idx="488">
                  <c:v>781.71400000000051</c:v>
                </c:pt>
                <c:pt idx="489">
                  <c:v>781.75850000000003</c:v>
                </c:pt>
                <c:pt idx="490">
                  <c:v>781.75850000000003</c:v>
                </c:pt>
                <c:pt idx="491">
                  <c:v>781.75850000000003</c:v>
                </c:pt>
                <c:pt idx="492">
                  <c:v>781.75850000000003</c:v>
                </c:pt>
                <c:pt idx="493">
                  <c:v>781.75850000000003</c:v>
                </c:pt>
                <c:pt idx="494">
                  <c:v>781.75850000000003</c:v>
                </c:pt>
                <c:pt idx="495">
                  <c:v>781.75850000000003</c:v>
                </c:pt>
                <c:pt idx="496">
                  <c:v>781.81470000000002</c:v>
                </c:pt>
                <c:pt idx="497">
                  <c:v>781.82089999999948</c:v>
                </c:pt>
                <c:pt idx="498">
                  <c:v>781.86899999999946</c:v>
                </c:pt>
                <c:pt idx="499">
                  <c:v>781.86899999999946</c:v>
                </c:pt>
                <c:pt idx="500">
                  <c:v>781.84439999999938</c:v>
                </c:pt>
                <c:pt idx="501">
                  <c:v>781.84439999999938</c:v>
                </c:pt>
                <c:pt idx="502">
                  <c:v>781.84439999999938</c:v>
                </c:pt>
                <c:pt idx="503">
                  <c:v>781.84439999999938</c:v>
                </c:pt>
                <c:pt idx="504">
                  <c:v>781.84439999999938</c:v>
                </c:pt>
                <c:pt idx="505">
                  <c:v>781.84439999999938</c:v>
                </c:pt>
                <c:pt idx="506">
                  <c:v>781.84439999999938</c:v>
                </c:pt>
                <c:pt idx="507">
                  <c:v>781.90789999999947</c:v>
                </c:pt>
                <c:pt idx="508">
                  <c:v>781.97680000000003</c:v>
                </c:pt>
                <c:pt idx="509">
                  <c:v>781.97680000000003</c:v>
                </c:pt>
                <c:pt idx="510">
                  <c:v>781.97680000000003</c:v>
                </c:pt>
                <c:pt idx="511">
                  <c:v>781.97680000000003</c:v>
                </c:pt>
                <c:pt idx="512">
                  <c:v>781.97680000000003</c:v>
                </c:pt>
                <c:pt idx="513">
                  <c:v>781.95139999999947</c:v>
                </c:pt>
                <c:pt idx="514">
                  <c:v>781.95139999999947</c:v>
                </c:pt>
                <c:pt idx="515">
                  <c:v>781.95139999999947</c:v>
                </c:pt>
                <c:pt idx="516">
                  <c:v>781.95139999999947</c:v>
                </c:pt>
                <c:pt idx="517">
                  <c:v>781.95139999999947</c:v>
                </c:pt>
                <c:pt idx="518">
                  <c:v>781.95139999999947</c:v>
                </c:pt>
                <c:pt idx="519">
                  <c:v>781.95139999999947</c:v>
                </c:pt>
                <c:pt idx="520">
                  <c:v>781.9701</c:v>
                </c:pt>
                <c:pt idx="521">
                  <c:v>781.9701</c:v>
                </c:pt>
                <c:pt idx="522">
                  <c:v>781.99239999999998</c:v>
                </c:pt>
                <c:pt idx="523">
                  <c:v>782.09340000000054</c:v>
                </c:pt>
                <c:pt idx="524">
                  <c:v>782.09340000000054</c:v>
                </c:pt>
                <c:pt idx="525">
                  <c:v>782.09340000000054</c:v>
                </c:pt>
                <c:pt idx="526">
                  <c:v>782.11270000000002</c:v>
                </c:pt>
                <c:pt idx="527">
                  <c:v>782.11270000000002</c:v>
                </c:pt>
                <c:pt idx="528">
                  <c:v>782.1327</c:v>
                </c:pt>
                <c:pt idx="529">
                  <c:v>782.13990000000001</c:v>
                </c:pt>
                <c:pt idx="530">
                  <c:v>782.1463</c:v>
                </c:pt>
                <c:pt idx="531">
                  <c:v>782.15390000000002</c:v>
                </c:pt>
                <c:pt idx="532">
                  <c:v>782.16159999999797</c:v>
                </c:pt>
                <c:pt idx="533">
                  <c:v>782.18910000000005</c:v>
                </c:pt>
                <c:pt idx="534">
                  <c:v>782.18910000000005</c:v>
                </c:pt>
                <c:pt idx="535">
                  <c:v>782.18910000000005</c:v>
                </c:pt>
                <c:pt idx="536">
                  <c:v>782.20410000000004</c:v>
                </c:pt>
                <c:pt idx="537">
                  <c:v>782.23659999999938</c:v>
                </c:pt>
                <c:pt idx="538">
                  <c:v>782.23659999999938</c:v>
                </c:pt>
                <c:pt idx="539">
                  <c:v>782.23659999999938</c:v>
                </c:pt>
                <c:pt idx="540">
                  <c:v>782.23659999999938</c:v>
                </c:pt>
                <c:pt idx="541">
                  <c:v>782.23659999999938</c:v>
                </c:pt>
                <c:pt idx="542">
                  <c:v>782.23659999999938</c:v>
                </c:pt>
                <c:pt idx="543">
                  <c:v>782.24689999999998</c:v>
                </c:pt>
                <c:pt idx="544">
                  <c:v>782.24689999999998</c:v>
                </c:pt>
                <c:pt idx="545">
                  <c:v>782.24689999999998</c:v>
                </c:pt>
                <c:pt idx="546">
                  <c:v>782.38709999999946</c:v>
                </c:pt>
                <c:pt idx="547">
                  <c:v>782.38709999999946</c:v>
                </c:pt>
                <c:pt idx="548">
                  <c:v>782.38709999999946</c:v>
                </c:pt>
                <c:pt idx="549">
                  <c:v>782.38709999999946</c:v>
                </c:pt>
                <c:pt idx="550">
                  <c:v>782.38709999999946</c:v>
                </c:pt>
                <c:pt idx="551">
                  <c:v>782.38369999999998</c:v>
                </c:pt>
                <c:pt idx="552">
                  <c:v>782.38369999999998</c:v>
                </c:pt>
                <c:pt idx="553">
                  <c:v>782.38369999999998</c:v>
                </c:pt>
                <c:pt idx="554">
                  <c:v>782.24609999999996</c:v>
                </c:pt>
                <c:pt idx="555">
                  <c:v>782.24609999999996</c:v>
                </c:pt>
                <c:pt idx="556">
                  <c:v>782.24609999999996</c:v>
                </c:pt>
                <c:pt idx="557">
                  <c:v>782.24609999999996</c:v>
                </c:pt>
                <c:pt idx="558">
                  <c:v>782.24609999999996</c:v>
                </c:pt>
                <c:pt idx="559">
                  <c:v>782.24609999999996</c:v>
                </c:pt>
                <c:pt idx="560">
                  <c:v>782.24609999999996</c:v>
                </c:pt>
                <c:pt idx="561">
                  <c:v>782.423</c:v>
                </c:pt>
                <c:pt idx="562">
                  <c:v>782.42649999999946</c:v>
                </c:pt>
                <c:pt idx="563">
                  <c:v>782.43299999999749</c:v>
                </c:pt>
                <c:pt idx="564">
                  <c:v>782.399</c:v>
                </c:pt>
                <c:pt idx="565">
                  <c:v>782.399</c:v>
                </c:pt>
                <c:pt idx="566">
                  <c:v>782.28060000000005</c:v>
                </c:pt>
                <c:pt idx="567">
                  <c:v>782.28060000000005</c:v>
                </c:pt>
                <c:pt idx="568">
                  <c:v>782.28060000000005</c:v>
                </c:pt>
                <c:pt idx="569">
                  <c:v>782.28060000000005</c:v>
                </c:pt>
                <c:pt idx="570">
                  <c:v>782.28060000000005</c:v>
                </c:pt>
                <c:pt idx="571">
                  <c:v>782.28060000000005</c:v>
                </c:pt>
                <c:pt idx="572">
                  <c:v>782.28060000000005</c:v>
                </c:pt>
                <c:pt idx="573">
                  <c:v>782.53880000000004</c:v>
                </c:pt>
                <c:pt idx="574">
                  <c:v>782.53880000000004</c:v>
                </c:pt>
                <c:pt idx="575">
                  <c:v>782.53880000000004</c:v>
                </c:pt>
                <c:pt idx="576">
                  <c:v>782.48919999999998</c:v>
                </c:pt>
                <c:pt idx="577">
                  <c:v>782.48919999999998</c:v>
                </c:pt>
                <c:pt idx="578">
                  <c:v>782.48919999999998</c:v>
                </c:pt>
                <c:pt idx="579">
                  <c:v>782.48919999999998</c:v>
                </c:pt>
                <c:pt idx="580">
                  <c:v>782.48919999999998</c:v>
                </c:pt>
                <c:pt idx="581">
                  <c:v>782.48919999999998</c:v>
                </c:pt>
                <c:pt idx="582">
                  <c:v>782.48919999999998</c:v>
                </c:pt>
                <c:pt idx="583">
                  <c:v>782.54809999999998</c:v>
                </c:pt>
                <c:pt idx="584">
                  <c:v>782.54809999999998</c:v>
                </c:pt>
                <c:pt idx="585">
                  <c:v>782.83900000000006</c:v>
                </c:pt>
                <c:pt idx="586">
                  <c:v>782.61509999999998</c:v>
                </c:pt>
                <c:pt idx="587">
                  <c:v>782.61509999999998</c:v>
                </c:pt>
                <c:pt idx="588">
                  <c:v>782.61509999999998</c:v>
                </c:pt>
                <c:pt idx="589">
                  <c:v>782.61509999999998</c:v>
                </c:pt>
                <c:pt idx="590">
                  <c:v>782.61509999999998</c:v>
                </c:pt>
                <c:pt idx="591">
                  <c:v>782.61509999999998</c:v>
                </c:pt>
                <c:pt idx="592">
                  <c:v>782.61509999999998</c:v>
                </c:pt>
                <c:pt idx="593">
                  <c:v>782.68859999999995</c:v>
                </c:pt>
                <c:pt idx="594">
                  <c:v>782.68859999999995</c:v>
                </c:pt>
                <c:pt idx="595">
                  <c:v>782.68859999999995</c:v>
                </c:pt>
                <c:pt idx="596">
                  <c:v>782.76530000000002</c:v>
                </c:pt>
                <c:pt idx="597">
                  <c:v>782.76530000000002</c:v>
                </c:pt>
                <c:pt idx="598">
                  <c:v>782.76530000000002</c:v>
                </c:pt>
                <c:pt idx="599">
                  <c:v>782.76530000000002</c:v>
                </c:pt>
                <c:pt idx="600">
                  <c:v>782.76530000000002</c:v>
                </c:pt>
                <c:pt idx="601">
                  <c:v>782.80899999999997</c:v>
                </c:pt>
                <c:pt idx="602">
                  <c:v>782.72439999999995</c:v>
                </c:pt>
                <c:pt idx="603">
                  <c:v>782.70970000000239</c:v>
                </c:pt>
                <c:pt idx="604">
                  <c:v>782.70970000000239</c:v>
                </c:pt>
                <c:pt idx="605">
                  <c:v>782.70970000000239</c:v>
                </c:pt>
                <c:pt idx="606">
                  <c:v>782.70970000000239</c:v>
                </c:pt>
                <c:pt idx="607">
                  <c:v>782.70970000000239</c:v>
                </c:pt>
                <c:pt idx="608">
                  <c:v>782.70970000000239</c:v>
                </c:pt>
                <c:pt idx="609">
                  <c:v>782.70970000000239</c:v>
                </c:pt>
                <c:pt idx="610">
                  <c:v>782.71969999999999</c:v>
                </c:pt>
                <c:pt idx="611">
                  <c:v>782.71969999999999</c:v>
                </c:pt>
                <c:pt idx="612">
                  <c:v>782.71969999999999</c:v>
                </c:pt>
                <c:pt idx="613">
                  <c:v>782.71969999999999</c:v>
                </c:pt>
                <c:pt idx="614">
                  <c:v>782.83819999999946</c:v>
                </c:pt>
                <c:pt idx="615">
                  <c:v>782.83819999999946</c:v>
                </c:pt>
                <c:pt idx="616">
                  <c:v>782.84969999999748</c:v>
                </c:pt>
                <c:pt idx="617">
                  <c:v>782.87709999999947</c:v>
                </c:pt>
                <c:pt idx="618">
                  <c:v>782.78090000000054</c:v>
                </c:pt>
                <c:pt idx="619">
                  <c:v>782.78090000000054</c:v>
                </c:pt>
                <c:pt idx="620">
                  <c:v>782.78090000000054</c:v>
                </c:pt>
                <c:pt idx="621">
                  <c:v>782.78090000000054</c:v>
                </c:pt>
                <c:pt idx="622">
                  <c:v>782.78090000000054</c:v>
                </c:pt>
                <c:pt idx="623">
                  <c:v>782.78090000000054</c:v>
                </c:pt>
                <c:pt idx="624">
                  <c:v>782.78090000000054</c:v>
                </c:pt>
                <c:pt idx="625">
                  <c:v>782.83019999999749</c:v>
                </c:pt>
                <c:pt idx="626">
                  <c:v>782.97880000000055</c:v>
                </c:pt>
                <c:pt idx="627">
                  <c:v>782.82979999999998</c:v>
                </c:pt>
                <c:pt idx="628">
                  <c:v>782.82979999999998</c:v>
                </c:pt>
                <c:pt idx="629">
                  <c:v>782.82979999999998</c:v>
                </c:pt>
                <c:pt idx="630">
                  <c:v>782.82979999999998</c:v>
                </c:pt>
                <c:pt idx="631">
                  <c:v>782.82979999999998</c:v>
                </c:pt>
                <c:pt idx="632">
                  <c:v>782.82979999999998</c:v>
                </c:pt>
                <c:pt idx="633">
                  <c:v>782.82979999999998</c:v>
                </c:pt>
                <c:pt idx="634">
                  <c:v>783.01300000000003</c:v>
                </c:pt>
                <c:pt idx="635">
                  <c:v>783.01300000000003</c:v>
                </c:pt>
                <c:pt idx="636">
                  <c:v>783.03639999999996</c:v>
                </c:pt>
                <c:pt idx="637">
                  <c:v>783.03639999999996</c:v>
                </c:pt>
                <c:pt idx="638">
                  <c:v>783.06479999999999</c:v>
                </c:pt>
                <c:pt idx="639">
                  <c:v>783.06479999999999</c:v>
                </c:pt>
                <c:pt idx="640">
                  <c:v>783.09709999999939</c:v>
                </c:pt>
                <c:pt idx="641">
                  <c:v>783.12729999999749</c:v>
                </c:pt>
                <c:pt idx="642">
                  <c:v>783.12729999999749</c:v>
                </c:pt>
                <c:pt idx="643">
                  <c:v>783.16409999999996</c:v>
                </c:pt>
                <c:pt idx="644">
                  <c:v>783.16409999999996</c:v>
                </c:pt>
                <c:pt idx="645">
                  <c:v>783.16409999999996</c:v>
                </c:pt>
                <c:pt idx="646">
                  <c:v>783.17520000000002</c:v>
                </c:pt>
                <c:pt idx="647">
                  <c:v>783.20399999999995</c:v>
                </c:pt>
                <c:pt idx="648">
                  <c:v>783.20399999999995</c:v>
                </c:pt>
                <c:pt idx="649">
                  <c:v>783.20399999999995</c:v>
                </c:pt>
                <c:pt idx="650">
                  <c:v>783.21559999999999</c:v>
                </c:pt>
                <c:pt idx="651">
                  <c:v>783.2355</c:v>
                </c:pt>
                <c:pt idx="652">
                  <c:v>783.25249999999949</c:v>
                </c:pt>
                <c:pt idx="653">
                  <c:v>783.202</c:v>
                </c:pt>
                <c:pt idx="654">
                  <c:v>783.202</c:v>
                </c:pt>
                <c:pt idx="655">
                  <c:v>783.202</c:v>
                </c:pt>
                <c:pt idx="656">
                  <c:v>783.16</c:v>
                </c:pt>
                <c:pt idx="657">
                  <c:v>783.16</c:v>
                </c:pt>
                <c:pt idx="658">
                  <c:v>783.16</c:v>
                </c:pt>
                <c:pt idx="659">
                  <c:v>783.16</c:v>
                </c:pt>
                <c:pt idx="660">
                  <c:v>783.16</c:v>
                </c:pt>
                <c:pt idx="661">
                  <c:v>783.16</c:v>
                </c:pt>
                <c:pt idx="662">
                  <c:v>783.16</c:v>
                </c:pt>
                <c:pt idx="663">
                  <c:v>783.58440000000053</c:v>
                </c:pt>
                <c:pt idx="664">
                  <c:v>783.59730000000002</c:v>
                </c:pt>
                <c:pt idx="665">
                  <c:v>783.59730000000002</c:v>
                </c:pt>
                <c:pt idx="666">
                  <c:v>783.59730000000002</c:v>
                </c:pt>
                <c:pt idx="667">
                  <c:v>783.59730000000002</c:v>
                </c:pt>
                <c:pt idx="668">
                  <c:v>783.59730000000002</c:v>
                </c:pt>
                <c:pt idx="669">
                  <c:v>783.39459999999997</c:v>
                </c:pt>
                <c:pt idx="670">
                  <c:v>783.39459999999997</c:v>
                </c:pt>
                <c:pt idx="671">
                  <c:v>783.39459999999997</c:v>
                </c:pt>
                <c:pt idx="672">
                  <c:v>783.39459999999997</c:v>
                </c:pt>
                <c:pt idx="673">
                  <c:v>783.39459999999997</c:v>
                </c:pt>
                <c:pt idx="674">
                  <c:v>783.39459999999997</c:v>
                </c:pt>
                <c:pt idx="675">
                  <c:v>783.39459999999997</c:v>
                </c:pt>
                <c:pt idx="676">
                  <c:v>783.41819999999996</c:v>
                </c:pt>
                <c:pt idx="677">
                  <c:v>783.41819999999996</c:v>
                </c:pt>
                <c:pt idx="678">
                  <c:v>783.44529999999747</c:v>
                </c:pt>
                <c:pt idx="679">
                  <c:v>783.44529999999747</c:v>
                </c:pt>
                <c:pt idx="680">
                  <c:v>783.44529999999747</c:v>
                </c:pt>
                <c:pt idx="681">
                  <c:v>783.44529999999747</c:v>
                </c:pt>
                <c:pt idx="682">
                  <c:v>783.44529999999747</c:v>
                </c:pt>
                <c:pt idx="683">
                  <c:v>783.44529999999747</c:v>
                </c:pt>
                <c:pt idx="684">
                  <c:v>783.46519999999748</c:v>
                </c:pt>
                <c:pt idx="685">
                  <c:v>783.4194</c:v>
                </c:pt>
                <c:pt idx="686">
                  <c:v>783.4194</c:v>
                </c:pt>
                <c:pt idx="687">
                  <c:v>783.4194</c:v>
                </c:pt>
                <c:pt idx="688">
                  <c:v>783.4194</c:v>
                </c:pt>
                <c:pt idx="689">
                  <c:v>783.4194</c:v>
                </c:pt>
                <c:pt idx="690">
                  <c:v>783.4194</c:v>
                </c:pt>
                <c:pt idx="691">
                  <c:v>783.4194</c:v>
                </c:pt>
                <c:pt idx="692">
                  <c:v>783.44229999999686</c:v>
                </c:pt>
                <c:pt idx="693">
                  <c:v>783.44229999999686</c:v>
                </c:pt>
                <c:pt idx="694">
                  <c:v>783.44309999999996</c:v>
                </c:pt>
                <c:pt idx="695">
                  <c:v>783.48569999999938</c:v>
                </c:pt>
                <c:pt idx="696">
                  <c:v>783.48569999999938</c:v>
                </c:pt>
                <c:pt idx="697">
                  <c:v>783.48569999999938</c:v>
                </c:pt>
                <c:pt idx="698">
                  <c:v>783.51459999999997</c:v>
                </c:pt>
                <c:pt idx="699">
                  <c:v>783.51459999999997</c:v>
                </c:pt>
                <c:pt idx="700">
                  <c:v>783.52519999999947</c:v>
                </c:pt>
                <c:pt idx="701">
                  <c:v>783.54239999999947</c:v>
                </c:pt>
                <c:pt idx="702">
                  <c:v>783.54239999999947</c:v>
                </c:pt>
                <c:pt idx="703">
                  <c:v>783.54239999999947</c:v>
                </c:pt>
                <c:pt idx="704">
                  <c:v>783.59159999999997</c:v>
                </c:pt>
                <c:pt idx="705">
                  <c:v>783.59159999999997</c:v>
                </c:pt>
                <c:pt idx="706">
                  <c:v>783.59159999999997</c:v>
                </c:pt>
                <c:pt idx="707">
                  <c:v>783.60730000000001</c:v>
                </c:pt>
                <c:pt idx="708">
                  <c:v>783.61779999999999</c:v>
                </c:pt>
                <c:pt idx="709">
                  <c:v>783.65249999999946</c:v>
                </c:pt>
                <c:pt idx="710">
                  <c:v>783.65249999999946</c:v>
                </c:pt>
                <c:pt idx="711">
                  <c:v>783.53489999999999</c:v>
                </c:pt>
                <c:pt idx="712">
                  <c:v>783.53489999999999</c:v>
                </c:pt>
                <c:pt idx="713">
                  <c:v>783.53489999999999</c:v>
                </c:pt>
                <c:pt idx="714">
                  <c:v>783.53489999999999</c:v>
                </c:pt>
                <c:pt idx="715">
                  <c:v>783.53489999999999</c:v>
                </c:pt>
                <c:pt idx="716">
                  <c:v>783.53489999999999</c:v>
                </c:pt>
                <c:pt idx="717">
                  <c:v>783.53489999999999</c:v>
                </c:pt>
                <c:pt idx="718">
                  <c:v>783.77100000000053</c:v>
                </c:pt>
                <c:pt idx="719">
                  <c:v>783.77100000000053</c:v>
                </c:pt>
                <c:pt idx="720">
                  <c:v>783.79049999999995</c:v>
                </c:pt>
                <c:pt idx="721">
                  <c:v>783.79049999999995</c:v>
                </c:pt>
                <c:pt idx="722">
                  <c:v>783.79049999999995</c:v>
                </c:pt>
                <c:pt idx="723">
                  <c:v>783.79049999999995</c:v>
                </c:pt>
                <c:pt idx="724">
                  <c:v>783.79049999999995</c:v>
                </c:pt>
                <c:pt idx="725">
                  <c:v>783.79950000000053</c:v>
                </c:pt>
                <c:pt idx="726">
                  <c:v>783.79950000000053</c:v>
                </c:pt>
                <c:pt idx="727">
                  <c:v>783.79950000000053</c:v>
                </c:pt>
                <c:pt idx="728">
                  <c:v>783.79950000000053</c:v>
                </c:pt>
                <c:pt idx="729">
                  <c:v>783.8210999999975</c:v>
                </c:pt>
                <c:pt idx="730">
                  <c:v>783.85789999999747</c:v>
                </c:pt>
                <c:pt idx="731">
                  <c:v>783.86179999999797</c:v>
                </c:pt>
                <c:pt idx="732">
                  <c:v>783.89109999999948</c:v>
                </c:pt>
                <c:pt idx="733">
                  <c:v>783.89109999999948</c:v>
                </c:pt>
                <c:pt idx="734">
                  <c:v>783.91010000000006</c:v>
                </c:pt>
                <c:pt idx="735">
                  <c:v>783.91010000000006</c:v>
                </c:pt>
                <c:pt idx="736">
                  <c:v>783.94209999999748</c:v>
                </c:pt>
                <c:pt idx="737">
                  <c:v>783.94209999999748</c:v>
                </c:pt>
                <c:pt idx="738">
                  <c:v>783.94209999999748</c:v>
                </c:pt>
                <c:pt idx="739">
                  <c:v>783.96099999999797</c:v>
                </c:pt>
                <c:pt idx="740">
                  <c:v>783.88580000000002</c:v>
                </c:pt>
                <c:pt idx="741">
                  <c:v>783.88580000000002</c:v>
                </c:pt>
                <c:pt idx="742">
                  <c:v>783.88580000000002</c:v>
                </c:pt>
                <c:pt idx="743">
                  <c:v>783.88580000000002</c:v>
                </c:pt>
                <c:pt idx="744">
                  <c:v>783.88580000000002</c:v>
                </c:pt>
                <c:pt idx="745">
                  <c:v>783.88580000000002</c:v>
                </c:pt>
                <c:pt idx="746">
                  <c:v>783.88580000000002</c:v>
                </c:pt>
                <c:pt idx="747">
                  <c:v>783.899</c:v>
                </c:pt>
                <c:pt idx="748">
                  <c:v>783.90159999999946</c:v>
                </c:pt>
                <c:pt idx="749">
                  <c:v>783.90159999999946</c:v>
                </c:pt>
                <c:pt idx="750">
                  <c:v>783.92239999999947</c:v>
                </c:pt>
                <c:pt idx="751">
                  <c:v>784.14949999999999</c:v>
                </c:pt>
                <c:pt idx="752">
                  <c:v>783.99630000000002</c:v>
                </c:pt>
                <c:pt idx="753">
                  <c:v>783.99630000000002</c:v>
                </c:pt>
                <c:pt idx="754">
                  <c:v>783.99630000000002</c:v>
                </c:pt>
                <c:pt idx="755">
                  <c:v>783.99630000000002</c:v>
                </c:pt>
                <c:pt idx="756">
                  <c:v>783.99630000000002</c:v>
                </c:pt>
                <c:pt idx="757">
                  <c:v>783.99630000000002</c:v>
                </c:pt>
                <c:pt idx="758">
                  <c:v>783.99630000000002</c:v>
                </c:pt>
                <c:pt idx="759">
                  <c:v>784.15530000000001</c:v>
                </c:pt>
                <c:pt idx="760">
                  <c:v>784.15530000000001</c:v>
                </c:pt>
                <c:pt idx="761">
                  <c:v>784.15530000000001</c:v>
                </c:pt>
                <c:pt idx="762">
                  <c:v>784.15530000000001</c:v>
                </c:pt>
                <c:pt idx="763">
                  <c:v>784.15530000000001</c:v>
                </c:pt>
                <c:pt idx="764">
                  <c:v>784.15530000000001</c:v>
                </c:pt>
                <c:pt idx="765">
                  <c:v>784.17200000000003</c:v>
                </c:pt>
                <c:pt idx="766">
                  <c:v>784.17200000000003</c:v>
                </c:pt>
                <c:pt idx="767">
                  <c:v>784.17200000000003</c:v>
                </c:pt>
                <c:pt idx="768">
                  <c:v>784.17200000000003</c:v>
                </c:pt>
                <c:pt idx="769">
                  <c:v>784.17200000000003</c:v>
                </c:pt>
                <c:pt idx="770">
                  <c:v>784.20270000000005</c:v>
                </c:pt>
                <c:pt idx="771">
                  <c:v>784.22239999999999</c:v>
                </c:pt>
                <c:pt idx="772">
                  <c:v>784.22239999999999</c:v>
                </c:pt>
                <c:pt idx="773">
                  <c:v>784.24239999999998</c:v>
                </c:pt>
                <c:pt idx="774">
                  <c:v>784.25490000000002</c:v>
                </c:pt>
                <c:pt idx="775">
                  <c:v>784.25490000000002</c:v>
                </c:pt>
                <c:pt idx="776">
                  <c:v>784.1635</c:v>
                </c:pt>
                <c:pt idx="777">
                  <c:v>784.1635</c:v>
                </c:pt>
                <c:pt idx="778">
                  <c:v>784.1635</c:v>
                </c:pt>
                <c:pt idx="779">
                  <c:v>783.91970000000003</c:v>
                </c:pt>
                <c:pt idx="780">
                  <c:v>783.91970000000003</c:v>
                </c:pt>
                <c:pt idx="781">
                  <c:v>783.91970000000003</c:v>
                </c:pt>
                <c:pt idx="782">
                  <c:v>783.91970000000003</c:v>
                </c:pt>
                <c:pt idx="783">
                  <c:v>783.91970000000003</c:v>
                </c:pt>
                <c:pt idx="784">
                  <c:v>783.91970000000003</c:v>
                </c:pt>
                <c:pt idx="785">
                  <c:v>783.91970000000003</c:v>
                </c:pt>
                <c:pt idx="786">
                  <c:v>784.08680000000004</c:v>
                </c:pt>
                <c:pt idx="787">
                  <c:v>784.21280000000002</c:v>
                </c:pt>
                <c:pt idx="788">
                  <c:v>784.21929999999998</c:v>
                </c:pt>
                <c:pt idx="789">
                  <c:v>784.21929999999998</c:v>
                </c:pt>
                <c:pt idx="790">
                  <c:v>784.21929999999998</c:v>
                </c:pt>
                <c:pt idx="791">
                  <c:v>784.34059999999749</c:v>
                </c:pt>
                <c:pt idx="792">
                  <c:v>784.34059999999749</c:v>
                </c:pt>
                <c:pt idx="793">
                  <c:v>784.20010000000002</c:v>
                </c:pt>
                <c:pt idx="794">
                  <c:v>784.20010000000002</c:v>
                </c:pt>
                <c:pt idx="795">
                  <c:v>784.20010000000002</c:v>
                </c:pt>
                <c:pt idx="796">
                  <c:v>784.20010000000002</c:v>
                </c:pt>
                <c:pt idx="797">
                  <c:v>784.20010000000002</c:v>
                </c:pt>
                <c:pt idx="798">
                  <c:v>784.20010000000002</c:v>
                </c:pt>
                <c:pt idx="799">
                  <c:v>784.20010000000002</c:v>
                </c:pt>
                <c:pt idx="800">
                  <c:v>784.3039</c:v>
                </c:pt>
                <c:pt idx="801">
                  <c:v>784.3039</c:v>
                </c:pt>
                <c:pt idx="802">
                  <c:v>784.28020000000004</c:v>
                </c:pt>
                <c:pt idx="803">
                  <c:v>784.28020000000004</c:v>
                </c:pt>
                <c:pt idx="804">
                  <c:v>784.28020000000004</c:v>
                </c:pt>
                <c:pt idx="805">
                  <c:v>784.28020000000004</c:v>
                </c:pt>
                <c:pt idx="806">
                  <c:v>784.28020000000004</c:v>
                </c:pt>
                <c:pt idx="807">
                  <c:v>784.28020000000004</c:v>
                </c:pt>
                <c:pt idx="808">
                  <c:v>784.28020000000004</c:v>
                </c:pt>
                <c:pt idx="809">
                  <c:v>784.68350000000055</c:v>
                </c:pt>
                <c:pt idx="810">
                  <c:v>784.69060000000002</c:v>
                </c:pt>
                <c:pt idx="811">
                  <c:v>784.7115</c:v>
                </c:pt>
                <c:pt idx="812">
                  <c:v>784.7328</c:v>
                </c:pt>
                <c:pt idx="813">
                  <c:v>784.74919999999997</c:v>
                </c:pt>
                <c:pt idx="814">
                  <c:v>784.29690000000005</c:v>
                </c:pt>
                <c:pt idx="815">
                  <c:v>784.29690000000005</c:v>
                </c:pt>
                <c:pt idx="816">
                  <c:v>784.29690000000005</c:v>
                </c:pt>
                <c:pt idx="817">
                  <c:v>784.29690000000005</c:v>
                </c:pt>
                <c:pt idx="818">
                  <c:v>784.29690000000005</c:v>
                </c:pt>
                <c:pt idx="819">
                  <c:v>784.29690000000005</c:v>
                </c:pt>
                <c:pt idx="820">
                  <c:v>784.29690000000005</c:v>
                </c:pt>
                <c:pt idx="821">
                  <c:v>784.30889999999999</c:v>
                </c:pt>
                <c:pt idx="822">
                  <c:v>784.30870000000004</c:v>
                </c:pt>
                <c:pt idx="823">
                  <c:v>784.30870000000004</c:v>
                </c:pt>
                <c:pt idx="824">
                  <c:v>784.30870000000004</c:v>
                </c:pt>
                <c:pt idx="825">
                  <c:v>784.30870000000004</c:v>
                </c:pt>
                <c:pt idx="826">
                  <c:v>784.30870000000004</c:v>
                </c:pt>
                <c:pt idx="827">
                  <c:v>784.30870000000004</c:v>
                </c:pt>
                <c:pt idx="828">
                  <c:v>784.30870000000004</c:v>
                </c:pt>
                <c:pt idx="829">
                  <c:v>784.67440000000227</c:v>
                </c:pt>
                <c:pt idx="830">
                  <c:v>784.71830000000239</c:v>
                </c:pt>
                <c:pt idx="831">
                  <c:v>784.71830000000239</c:v>
                </c:pt>
                <c:pt idx="832">
                  <c:v>784.71830000000239</c:v>
                </c:pt>
                <c:pt idx="833">
                  <c:v>784.73779999999999</c:v>
                </c:pt>
                <c:pt idx="834">
                  <c:v>784.72410000000002</c:v>
                </c:pt>
                <c:pt idx="835">
                  <c:v>784.72410000000002</c:v>
                </c:pt>
                <c:pt idx="836">
                  <c:v>784.72410000000002</c:v>
                </c:pt>
                <c:pt idx="837">
                  <c:v>784.72410000000002</c:v>
                </c:pt>
                <c:pt idx="838">
                  <c:v>784.72410000000002</c:v>
                </c:pt>
                <c:pt idx="839">
                  <c:v>784.72410000000002</c:v>
                </c:pt>
                <c:pt idx="840">
                  <c:v>784.72410000000002</c:v>
                </c:pt>
                <c:pt idx="841">
                  <c:v>784.79590000000053</c:v>
                </c:pt>
                <c:pt idx="842">
                  <c:v>784.79590000000053</c:v>
                </c:pt>
                <c:pt idx="843">
                  <c:v>784.79590000000053</c:v>
                </c:pt>
                <c:pt idx="844">
                  <c:v>784.79590000000053</c:v>
                </c:pt>
                <c:pt idx="845">
                  <c:v>784.85559999999748</c:v>
                </c:pt>
                <c:pt idx="846">
                  <c:v>784.85559999999748</c:v>
                </c:pt>
                <c:pt idx="847">
                  <c:v>784.85559999999748</c:v>
                </c:pt>
                <c:pt idx="848">
                  <c:v>784.85559999999748</c:v>
                </c:pt>
                <c:pt idx="849">
                  <c:v>784.77930000000322</c:v>
                </c:pt>
                <c:pt idx="850">
                  <c:v>784.77930000000322</c:v>
                </c:pt>
                <c:pt idx="851">
                  <c:v>784.77930000000322</c:v>
                </c:pt>
                <c:pt idx="852">
                  <c:v>784.77930000000322</c:v>
                </c:pt>
                <c:pt idx="853">
                  <c:v>784.77930000000322</c:v>
                </c:pt>
                <c:pt idx="854">
                  <c:v>784.77930000000322</c:v>
                </c:pt>
                <c:pt idx="855">
                  <c:v>784.77930000000322</c:v>
                </c:pt>
                <c:pt idx="856">
                  <c:v>784.80970000000002</c:v>
                </c:pt>
                <c:pt idx="857">
                  <c:v>784.80970000000002</c:v>
                </c:pt>
                <c:pt idx="858">
                  <c:v>784.80970000000002</c:v>
                </c:pt>
                <c:pt idx="859">
                  <c:v>784.80970000000002</c:v>
                </c:pt>
                <c:pt idx="860">
                  <c:v>784.85689999999749</c:v>
                </c:pt>
                <c:pt idx="861">
                  <c:v>784.85689999999749</c:v>
                </c:pt>
                <c:pt idx="862">
                  <c:v>784.85689999999749</c:v>
                </c:pt>
                <c:pt idx="863">
                  <c:v>784.85689999999749</c:v>
                </c:pt>
                <c:pt idx="864">
                  <c:v>784.85689999999749</c:v>
                </c:pt>
                <c:pt idx="865">
                  <c:v>784.85689999999749</c:v>
                </c:pt>
                <c:pt idx="866">
                  <c:v>785.05330000000004</c:v>
                </c:pt>
                <c:pt idx="867">
                  <c:v>784.941299999997</c:v>
                </c:pt>
                <c:pt idx="868">
                  <c:v>784.94009999999946</c:v>
                </c:pt>
                <c:pt idx="869">
                  <c:v>784.94009999999946</c:v>
                </c:pt>
                <c:pt idx="870">
                  <c:v>784.94009999999946</c:v>
                </c:pt>
                <c:pt idx="871">
                  <c:v>784.94009999999946</c:v>
                </c:pt>
                <c:pt idx="872">
                  <c:v>784.94009999999946</c:v>
                </c:pt>
                <c:pt idx="873">
                  <c:v>784.94009999999946</c:v>
                </c:pt>
                <c:pt idx="874">
                  <c:v>784.94009999999946</c:v>
                </c:pt>
                <c:pt idx="875">
                  <c:v>784.95959999999798</c:v>
                </c:pt>
                <c:pt idx="876">
                  <c:v>785.32639999999947</c:v>
                </c:pt>
                <c:pt idx="877">
                  <c:v>785.32639999999947</c:v>
                </c:pt>
                <c:pt idx="878">
                  <c:v>785.32639999999947</c:v>
                </c:pt>
                <c:pt idx="879">
                  <c:v>785.32639999999947</c:v>
                </c:pt>
                <c:pt idx="880">
                  <c:v>785.36729999999602</c:v>
                </c:pt>
                <c:pt idx="881">
                  <c:v>785.36729999999602</c:v>
                </c:pt>
                <c:pt idx="882">
                  <c:v>785.38679999999999</c:v>
                </c:pt>
                <c:pt idx="883">
                  <c:v>785.40619999999797</c:v>
                </c:pt>
                <c:pt idx="884">
                  <c:v>785.42459999999949</c:v>
                </c:pt>
                <c:pt idx="885">
                  <c:v>785.4365999999975</c:v>
                </c:pt>
                <c:pt idx="886">
                  <c:v>785.42729999999699</c:v>
                </c:pt>
                <c:pt idx="887">
                  <c:v>785.2319</c:v>
                </c:pt>
                <c:pt idx="888">
                  <c:v>785.2319</c:v>
                </c:pt>
                <c:pt idx="889">
                  <c:v>785.2319</c:v>
                </c:pt>
                <c:pt idx="890">
                  <c:v>785.2319</c:v>
                </c:pt>
                <c:pt idx="891">
                  <c:v>785.2319</c:v>
                </c:pt>
                <c:pt idx="892">
                  <c:v>785.2319</c:v>
                </c:pt>
                <c:pt idx="893">
                  <c:v>785.2319</c:v>
                </c:pt>
                <c:pt idx="894">
                  <c:v>785.24540000000002</c:v>
                </c:pt>
                <c:pt idx="895">
                  <c:v>785.24540000000002</c:v>
                </c:pt>
                <c:pt idx="896">
                  <c:v>785.26959999999997</c:v>
                </c:pt>
                <c:pt idx="897">
                  <c:v>785.31289999999797</c:v>
                </c:pt>
                <c:pt idx="898">
                  <c:v>785.31289999999797</c:v>
                </c:pt>
                <c:pt idx="899">
                  <c:v>785.31289999999797</c:v>
                </c:pt>
                <c:pt idx="900">
                  <c:v>785.31289999999797</c:v>
                </c:pt>
                <c:pt idx="901">
                  <c:v>785.31289999999797</c:v>
                </c:pt>
                <c:pt idx="902">
                  <c:v>785.31289999999797</c:v>
                </c:pt>
                <c:pt idx="903">
                  <c:v>785.31289999999797</c:v>
                </c:pt>
                <c:pt idx="904">
                  <c:v>785.33069999999748</c:v>
                </c:pt>
                <c:pt idx="905">
                  <c:v>785.34829999999749</c:v>
                </c:pt>
                <c:pt idx="906">
                  <c:v>785.34829999999749</c:v>
                </c:pt>
                <c:pt idx="907">
                  <c:v>785.37109999999996</c:v>
                </c:pt>
                <c:pt idx="908">
                  <c:v>785.37109999999996</c:v>
                </c:pt>
                <c:pt idx="909">
                  <c:v>785.37109999999996</c:v>
                </c:pt>
                <c:pt idx="910">
                  <c:v>785.38440000000003</c:v>
                </c:pt>
                <c:pt idx="911">
                  <c:v>785.40329999999949</c:v>
                </c:pt>
                <c:pt idx="912">
                  <c:v>785.43089999999938</c:v>
                </c:pt>
                <c:pt idx="913">
                  <c:v>785.43089999999938</c:v>
                </c:pt>
                <c:pt idx="914">
                  <c:v>785.44549999999947</c:v>
                </c:pt>
                <c:pt idx="915">
                  <c:v>785.30970000000002</c:v>
                </c:pt>
                <c:pt idx="916">
                  <c:v>785.30970000000002</c:v>
                </c:pt>
                <c:pt idx="917">
                  <c:v>785.30970000000002</c:v>
                </c:pt>
                <c:pt idx="918">
                  <c:v>785.30970000000002</c:v>
                </c:pt>
                <c:pt idx="919">
                  <c:v>785.30970000000002</c:v>
                </c:pt>
                <c:pt idx="920">
                  <c:v>785.30970000000002</c:v>
                </c:pt>
                <c:pt idx="921">
                  <c:v>785.30970000000002</c:v>
                </c:pt>
                <c:pt idx="922">
                  <c:v>785.34269999999685</c:v>
                </c:pt>
                <c:pt idx="923">
                  <c:v>785.34269999999685</c:v>
                </c:pt>
                <c:pt idx="924">
                  <c:v>785.50149999999996</c:v>
                </c:pt>
                <c:pt idx="925">
                  <c:v>785.50149999999996</c:v>
                </c:pt>
                <c:pt idx="926">
                  <c:v>785.41899999999998</c:v>
                </c:pt>
                <c:pt idx="927">
                  <c:v>785.41899999999998</c:v>
                </c:pt>
                <c:pt idx="928">
                  <c:v>785.41899999999998</c:v>
                </c:pt>
                <c:pt idx="929">
                  <c:v>785.41899999999998</c:v>
                </c:pt>
                <c:pt idx="930">
                  <c:v>785.41899999999998</c:v>
                </c:pt>
                <c:pt idx="931">
                  <c:v>785.41899999999998</c:v>
                </c:pt>
                <c:pt idx="932">
                  <c:v>785.41899999999998</c:v>
                </c:pt>
                <c:pt idx="933">
                  <c:v>785.52019999999948</c:v>
                </c:pt>
                <c:pt idx="934">
                  <c:v>785.52019999999948</c:v>
                </c:pt>
                <c:pt idx="935">
                  <c:v>785.52019999999948</c:v>
                </c:pt>
                <c:pt idx="936">
                  <c:v>785.52019999999948</c:v>
                </c:pt>
                <c:pt idx="937">
                  <c:v>785.44409999999948</c:v>
                </c:pt>
                <c:pt idx="938">
                  <c:v>785.36749999999688</c:v>
                </c:pt>
                <c:pt idx="939">
                  <c:v>785.36749999999688</c:v>
                </c:pt>
                <c:pt idx="940">
                  <c:v>785.36749999999688</c:v>
                </c:pt>
                <c:pt idx="941">
                  <c:v>785.36749999999688</c:v>
                </c:pt>
                <c:pt idx="942">
                  <c:v>785.36749999999688</c:v>
                </c:pt>
                <c:pt idx="943">
                  <c:v>785.36749999999688</c:v>
                </c:pt>
                <c:pt idx="944">
                  <c:v>785.36749999999688</c:v>
                </c:pt>
                <c:pt idx="945">
                  <c:v>785.82929999999749</c:v>
                </c:pt>
                <c:pt idx="946">
                  <c:v>785.82929999999749</c:v>
                </c:pt>
                <c:pt idx="947">
                  <c:v>786.04129999999748</c:v>
                </c:pt>
                <c:pt idx="948">
                  <c:v>786.04129999999748</c:v>
                </c:pt>
                <c:pt idx="949">
                  <c:v>786.10270000000003</c:v>
                </c:pt>
                <c:pt idx="950">
                  <c:v>786.10270000000003</c:v>
                </c:pt>
                <c:pt idx="951">
                  <c:v>786.10270000000003</c:v>
                </c:pt>
                <c:pt idx="952">
                  <c:v>785.34399999999948</c:v>
                </c:pt>
                <c:pt idx="953">
                  <c:v>785.34399999999948</c:v>
                </c:pt>
                <c:pt idx="954">
                  <c:v>785.34399999999948</c:v>
                </c:pt>
                <c:pt idx="955">
                  <c:v>785.34399999999948</c:v>
                </c:pt>
                <c:pt idx="956">
                  <c:v>785.34399999999948</c:v>
                </c:pt>
                <c:pt idx="957">
                  <c:v>785.34399999999948</c:v>
                </c:pt>
                <c:pt idx="958">
                  <c:v>785.34399999999948</c:v>
                </c:pt>
                <c:pt idx="959">
                  <c:v>786.15089999999998</c:v>
                </c:pt>
                <c:pt idx="960">
                  <c:v>786.15089999999998</c:v>
                </c:pt>
                <c:pt idx="961">
                  <c:v>786.15089999999998</c:v>
                </c:pt>
                <c:pt idx="962">
                  <c:v>786.15089999999998</c:v>
                </c:pt>
                <c:pt idx="963">
                  <c:v>786.15089999999998</c:v>
                </c:pt>
                <c:pt idx="964">
                  <c:v>786.75229999999749</c:v>
                </c:pt>
                <c:pt idx="965">
                  <c:v>786.75229999999749</c:v>
                </c:pt>
                <c:pt idx="966">
                  <c:v>786.34479999999996</c:v>
                </c:pt>
                <c:pt idx="967">
                  <c:v>786.34479999999996</c:v>
                </c:pt>
                <c:pt idx="968">
                  <c:v>786.34479999999996</c:v>
                </c:pt>
                <c:pt idx="969">
                  <c:v>786.15570000000002</c:v>
                </c:pt>
                <c:pt idx="970">
                  <c:v>786.13329999999996</c:v>
                </c:pt>
                <c:pt idx="971">
                  <c:v>786.13329999999996</c:v>
                </c:pt>
                <c:pt idx="972">
                  <c:v>786.13329999999996</c:v>
                </c:pt>
                <c:pt idx="973">
                  <c:v>786.13329999999996</c:v>
                </c:pt>
                <c:pt idx="974">
                  <c:v>786.13329999999996</c:v>
                </c:pt>
                <c:pt idx="975">
                  <c:v>786.13329999999996</c:v>
                </c:pt>
                <c:pt idx="976">
                  <c:v>785.90880000000004</c:v>
                </c:pt>
                <c:pt idx="977">
                  <c:v>785.90880000000004</c:v>
                </c:pt>
                <c:pt idx="978">
                  <c:v>785.90880000000004</c:v>
                </c:pt>
                <c:pt idx="979">
                  <c:v>785.90880000000004</c:v>
                </c:pt>
                <c:pt idx="980">
                  <c:v>785.90880000000004</c:v>
                </c:pt>
                <c:pt idx="981">
                  <c:v>785.90880000000004</c:v>
                </c:pt>
                <c:pt idx="982">
                  <c:v>785.90880000000004</c:v>
                </c:pt>
                <c:pt idx="983">
                  <c:v>785.85809999999947</c:v>
                </c:pt>
                <c:pt idx="984">
                  <c:v>785.85809999999947</c:v>
                </c:pt>
                <c:pt idx="985">
                  <c:v>785.85809999999947</c:v>
                </c:pt>
                <c:pt idx="986">
                  <c:v>785.85809999999947</c:v>
                </c:pt>
                <c:pt idx="987">
                  <c:v>785.85809999999947</c:v>
                </c:pt>
                <c:pt idx="988">
                  <c:v>785.85809999999947</c:v>
                </c:pt>
                <c:pt idx="989">
                  <c:v>785.85809999999947</c:v>
                </c:pt>
                <c:pt idx="990">
                  <c:v>786.06279999999947</c:v>
                </c:pt>
                <c:pt idx="991">
                  <c:v>786.06279999999947</c:v>
                </c:pt>
                <c:pt idx="992">
                  <c:v>786.06279999999947</c:v>
                </c:pt>
                <c:pt idx="993">
                  <c:v>786.06279999999947</c:v>
                </c:pt>
                <c:pt idx="994">
                  <c:v>786.06279999999947</c:v>
                </c:pt>
                <c:pt idx="995">
                  <c:v>786.06279999999947</c:v>
                </c:pt>
                <c:pt idx="996">
                  <c:v>785.43870000000004</c:v>
                </c:pt>
                <c:pt idx="997">
                  <c:v>785.43870000000004</c:v>
                </c:pt>
                <c:pt idx="998">
                  <c:v>785.43870000000004</c:v>
                </c:pt>
                <c:pt idx="999">
                  <c:v>785.43870000000004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40288"/>
        <c:axId val="235294720"/>
      </c:lineChart>
      <c:catAx>
        <c:axId val="23494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senX' (arbitary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5294720"/>
        <c:crosses val="autoZero"/>
        <c:auto val="1"/>
        <c:lblAlgn val="ctr"/>
        <c:lblOffset val="100"/>
        <c:tickLblSkip val="100"/>
        <c:noMultiLvlLbl val="0"/>
      </c:catAx>
      <c:valAx>
        <c:axId val="235294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Path Length (arbitary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49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9773815037825"/>
          <c:y val="5.0925921326080321E-2"/>
          <c:w val="0.60364063867017315"/>
          <c:h val="0.80337962962962961"/>
        </c:manualLayout>
      </c:layout>
      <c:lineChart>
        <c:grouping val="standard"/>
        <c:varyColors val="0"/>
        <c:ser>
          <c:idx val="0"/>
          <c:order val="0"/>
          <c:tx>
            <c:v>Vehicle being overtaken</c:v>
          </c:tx>
          <c:spPr>
            <a:ln>
              <a:solidFill>
                <a:prstClr val="black"/>
              </a:solidFill>
            </a:ln>
          </c:spPr>
          <c:marker>
            <c:symbol val="none"/>
          </c:marker>
          <c:cat>
            <c:numRef>
              <c:f>Sheet2!$A$2:$A$101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cat>
          <c:val>
            <c:numRef>
              <c:f>Sheet2!$H$2:$H$101</c:f>
              <c:numCache>
                <c:formatCode>General</c:formatCode>
                <c:ptCount val="100"/>
                <c:pt idx="0">
                  <c:v>774.13379999999995</c:v>
                </c:pt>
                <c:pt idx="1">
                  <c:v>775.46289999999749</c:v>
                </c:pt>
                <c:pt idx="2">
                  <c:v>775.40880000000004</c:v>
                </c:pt>
                <c:pt idx="3">
                  <c:v>774.69480000000055</c:v>
                </c:pt>
                <c:pt idx="4">
                  <c:v>774.87419999999997</c:v>
                </c:pt>
                <c:pt idx="5">
                  <c:v>775.07965999999999</c:v>
                </c:pt>
                <c:pt idx="6">
                  <c:v>774.9792799999999</c:v>
                </c:pt>
                <c:pt idx="7">
                  <c:v>774.9104000000001</c:v>
                </c:pt>
                <c:pt idx="8">
                  <c:v>775.00654000000009</c:v>
                </c:pt>
                <c:pt idx="9">
                  <c:v>775.07121999999947</c:v>
                </c:pt>
                <c:pt idx="10">
                  <c:v>775.14828</c:v>
                </c:pt>
                <c:pt idx="11">
                  <c:v>775.22311999999999</c:v>
                </c:pt>
                <c:pt idx="12">
                  <c:v>775.38508000000002</c:v>
                </c:pt>
                <c:pt idx="13">
                  <c:v>775.47394000000054</c:v>
                </c:pt>
                <c:pt idx="14">
                  <c:v>775.57510000000002</c:v>
                </c:pt>
                <c:pt idx="15">
                  <c:v>775.67445999999995</c:v>
                </c:pt>
                <c:pt idx="16">
                  <c:v>775.80176000000006</c:v>
                </c:pt>
                <c:pt idx="17">
                  <c:v>775.86293999999748</c:v>
                </c:pt>
                <c:pt idx="18">
                  <c:v>775.99009999999998</c:v>
                </c:pt>
                <c:pt idx="19">
                  <c:v>776.14099999999996</c:v>
                </c:pt>
                <c:pt idx="20">
                  <c:v>776.31273999999996</c:v>
                </c:pt>
                <c:pt idx="21">
                  <c:v>776.51055999999949</c:v>
                </c:pt>
                <c:pt idx="22">
                  <c:v>776.66491999999948</c:v>
                </c:pt>
                <c:pt idx="23">
                  <c:v>776.85737999999947</c:v>
                </c:pt>
                <c:pt idx="24">
                  <c:v>776.89864000000011</c:v>
                </c:pt>
                <c:pt idx="25">
                  <c:v>777.06985999999949</c:v>
                </c:pt>
                <c:pt idx="26">
                  <c:v>777.10211999999797</c:v>
                </c:pt>
                <c:pt idx="27">
                  <c:v>777.32938000000001</c:v>
                </c:pt>
                <c:pt idx="28">
                  <c:v>777.55267999999796</c:v>
                </c:pt>
                <c:pt idx="29">
                  <c:v>777.77065999999991</c:v>
                </c:pt>
                <c:pt idx="30">
                  <c:v>778.00400000000013</c:v>
                </c:pt>
                <c:pt idx="31">
                  <c:v>778.39527999999996</c:v>
                </c:pt>
                <c:pt idx="32">
                  <c:v>779.36131999999748</c:v>
                </c:pt>
                <c:pt idx="33">
                  <c:v>779.63723999999797</c:v>
                </c:pt>
                <c:pt idx="34">
                  <c:v>780.06936000000007</c:v>
                </c:pt>
                <c:pt idx="35">
                  <c:v>780.33571999999947</c:v>
                </c:pt>
                <c:pt idx="36">
                  <c:v>780.59729999999797</c:v>
                </c:pt>
                <c:pt idx="37">
                  <c:v>779.56655999999748</c:v>
                </c:pt>
                <c:pt idx="38">
                  <c:v>779.78490000000227</c:v>
                </c:pt>
                <c:pt idx="39">
                  <c:v>779.35769999999616</c:v>
                </c:pt>
                <c:pt idx="40">
                  <c:v>779.71878000000299</c:v>
                </c:pt>
                <c:pt idx="41">
                  <c:v>780.05059999999946</c:v>
                </c:pt>
                <c:pt idx="42">
                  <c:v>781.06381999999996</c:v>
                </c:pt>
                <c:pt idx="43">
                  <c:v>781.21233999999993</c:v>
                </c:pt>
                <c:pt idx="44">
                  <c:v>782.03571999999997</c:v>
                </c:pt>
                <c:pt idx="45">
                  <c:v>782.11176</c:v>
                </c:pt>
                <c:pt idx="46">
                  <c:v>782.15038000000004</c:v>
                </c:pt>
                <c:pt idx="47">
                  <c:v>782.12686000000008</c:v>
                </c:pt>
                <c:pt idx="48">
                  <c:v>781.7358200000001</c:v>
                </c:pt>
                <c:pt idx="49">
                  <c:v>781.88689999999997</c:v>
                </c:pt>
                <c:pt idx="50">
                  <c:v>782.01021999999796</c:v>
                </c:pt>
                <c:pt idx="51">
                  <c:v>781.84711999999627</c:v>
                </c:pt>
                <c:pt idx="52">
                  <c:v>781.95681999999749</c:v>
                </c:pt>
                <c:pt idx="53">
                  <c:v>782.76213999999948</c:v>
                </c:pt>
                <c:pt idx="54">
                  <c:v>782.38651999999797</c:v>
                </c:pt>
                <c:pt idx="55">
                  <c:v>782.68316000000004</c:v>
                </c:pt>
                <c:pt idx="56">
                  <c:v>783.33263999999747</c:v>
                </c:pt>
                <c:pt idx="57">
                  <c:v>783.67204000000004</c:v>
                </c:pt>
                <c:pt idx="58">
                  <c:v>783.48647999999991</c:v>
                </c:pt>
                <c:pt idx="59">
                  <c:v>784.19825999999989</c:v>
                </c:pt>
                <c:pt idx="60">
                  <c:v>783.97860000000003</c:v>
                </c:pt>
                <c:pt idx="61">
                  <c:v>783.97403999999995</c:v>
                </c:pt>
                <c:pt idx="62">
                  <c:v>783.91183999999998</c:v>
                </c:pt>
                <c:pt idx="63">
                  <c:v>784.303</c:v>
                </c:pt>
                <c:pt idx="64">
                  <c:v>784.36617999999748</c:v>
                </c:pt>
                <c:pt idx="65">
                  <c:v>784.64769999999749</c:v>
                </c:pt>
                <c:pt idx="66">
                  <c:v>784.64769999999749</c:v>
                </c:pt>
                <c:pt idx="67">
                  <c:v>784.64769999999749</c:v>
                </c:pt>
                <c:pt idx="68">
                  <c:v>784.64769999999749</c:v>
                </c:pt>
                <c:pt idx="69">
                  <c:v>784.64769999999749</c:v>
                </c:pt>
                <c:pt idx="70">
                  <c:v>784.64769999999749</c:v>
                </c:pt>
                <c:pt idx="71">
                  <c:v>784.64769999999749</c:v>
                </c:pt>
                <c:pt idx="72">
                  <c:v>784.64769999999749</c:v>
                </c:pt>
                <c:pt idx="73">
                  <c:v>784.64769999999749</c:v>
                </c:pt>
                <c:pt idx="74">
                  <c:v>784.64769999999749</c:v>
                </c:pt>
                <c:pt idx="75">
                  <c:v>784.64769999999749</c:v>
                </c:pt>
                <c:pt idx="76">
                  <c:v>784.64769999999749</c:v>
                </c:pt>
                <c:pt idx="77">
                  <c:v>784.64769999999749</c:v>
                </c:pt>
                <c:pt idx="78">
                  <c:v>784.64769999999749</c:v>
                </c:pt>
                <c:pt idx="79">
                  <c:v>784.64769999999749</c:v>
                </c:pt>
                <c:pt idx="80">
                  <c:v>784.64769999999749</c:v>
                </c:pt>
                <c:pt idx="81">
                  <c:v>784.64769999999749</c:v>
                </c:pt>
                <c:pt idx="82">
                  <c:v>784.64769999999749</c:v>
                </c:pt>
                <c:pt idx="83">
                  <c:v>784.64769999999749</c:v>
                </c:pt>
                <c:pt idx="84">
                  <c:v>784.64769999999749</c:v>
                </c:pt>
                <c:pt idx="85">
                  <c:v>784.64769999999749</c:v>
                </c:pt>
                <c:pt idx="86">
                  <c:v>784.64769999999749</c:v>
                </c:pt>
                <c:pt idx="87">
                  <c:v>784.64769999999749</c:v>
                </c:pt>
                <c:pt idx="88">
                  <c:v>784.64769999999749</c:v>
                </c:pt>
                <c:pt idx="89">
                  <c:v>784.64769999999749</c:v>
                </c:pt>
                <c:pt idx="90">
                  <c:v>784.64769999999749</c:v>
                </c:pt>
                <c:pt idx="91">
                  <c:v>784.64769999999749</c:v>
                </c:pt>
                <c:pt idx="92">
                  <c:v>784.64769999999749</c:v>
                </c:pt>
                <c:pt idx="93">
                  <c:v>784.64769999999749</c:v>
                </c:pt>
                <c:pt idx="94">
                  <c:v>784.64769999999749</c:v>
                </c:pt>
                <c:pt idx="95">
                  <c:v>784.64769999999749</c:v>
                </c:pt>
                <c:pt idx="96">
                  <c:v>784.64769999999749</c:v>
                </c:pt>
                <c:pt idx="97">
                  <c:v>784.64769999999749</c:v>
                </c:pt>
                <c:pt idx="98">
                  <c:v>784.64769999999749</c:v>
                </c:pt>
                <c:pt idx="99">
                  <c:v>784.64769999999749</c:v>
                </c:pt>
              </c:numCache>
            </c:numRef>
          </c:val>
          <c:smooth val="0"/>
        </c:ser>
        <c:ser>
          <c:idx val="1"/>
          <c:order val="1"/>
          <c:tx>
            <c:v>Overtaking vehicle</c:v>
          </c:tx>
          <c:spPr>
            <a:ln>
              <a:prstDash val="dash"/>
            </a:ln>
          </c:spPr>
          <c:marker>
            <c:symbol val="none"/>
          </c:marker>
          <c:cat>
            <c:numRef>
              <c:f>Sheet2!$A$2:$A$101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cat>
          <c:val>
            <c:numRef>
              <c:f>Sheet2!$I$2:$I$101</c:f>
              <c:numCache>
                <c:formatCode>General</c:formatCode>
                <c:ptCount val="100"/>
                <c:pt idx="0">
                  <c:v>775.23599999999999</c:v>
                </c:pt>
                <c:pt idx="1">
                  <c:v>771.32979999999998</c:v>
                </c:pt>
                <c:pt idx="2">
                  <c:v>775.27390000000287</c:v>
                </c:pt>
                <c:pt idx="3">
                  <c:v>768.70650000000001</c:v>
                </c:pt>
                <c:pt idx="4">
                  <c:v>768.46679999999947</c:v>
                </c:pt>
                <c:pt idx="5">
                  <c:v>768.24950000000001</c:v>
                </c:pt>
                <c:pt idx="6">
                  <c:v>768.18740000000003</c:v>
                </c:pt>
                <c:pt idx="7">
                  <c:v>768.06189999999947</c:v>
                </c:pt>
                <c:pt idx="8">
                  <c:v>767.98850000000004</c:v>
                </c:pt>
                <c:pt idx="9">
                  <c:v>767.94349999999997</c:v>
                </c:pt>
                <c:pt idx="10">
                  <c:v>767.8201999999975</c:v>
                </c:pt>
                <c:pt idx="11">
                  <c:v>767.77390000000287</c:v>
                </c:pt>
                <c:pt idx="12">
                  <c:v>767.6404</c:v>
                </c:pt>
                <c:pt idx="13">
                  <c:v>767.6404</c:v>
                </c:pt>
                <c:pt idx="14">
                  <c:v>767.6404</c:v>
                </c:pt>
                <c:pt idx="15">
                  <c:v>767.57619999999997</c:v>
                </c:pt>
                <c:pt idx="16">
                  <c:v>767.54749999999797</c:v>
                </c:pt>
                <c:pt idx="17">
                  <c:v>767.47029999999938</c:v>
                </c:pt>
                <c:pt idx="18">
                  <c:v>767.46109999999749</c:v>
                </c:pt>
                <c:pt idx="19">
                  <c:v>767.40970000000004</c:v>
                </c:pt>
                <c:pt idx="20">
                  <c:v>767.28430000000321</c:v>
                </c:pt>
                <c:pt idx="21">
                  <c:v>767.22709999999938</c:v>
                </c:pt>
                <c:pt idx="22">
                  <c:v>767.22709999999938</c:v>
                </c:pt>
                <c:pt idx="23">
                  <c:v>767.12969999999996</c:v>
                </c:pt>
                <c:pt idx="24">
                  <c:v>767.12969999999996</c:v>
                </c:pt>
                <c:pt idx="25">
                  <c:v>767.11340000000052</c:v>
                </c:pt>
                <c:pt idx="26">
                  <c:v>766.55149999999946</c:v>
                </c:pt>
                <c:pt idx="27">
                  <c:v>766.55149999999946</c:v>
                </c:pt>
                <c:pt idx="28">
                  <c:v>766.55149999999946</c:v>
                </c:pt>
                <c:pt idx="29">
                  <c:v>767.01080000000002</c:v>
                </c:pt>
                <c:pt idx="30">
                  <c:v>766.93519999999796</c:v>
                </c:pt>
                <c:pt idx="31">
                  <c:v>766.28279999999995</c:v>
                </c:pt>
                <c:pt idx="32">
                  <c:v>766.12919999999997</c:v>
                </c:pt>
                <c:pt idx="33">
                  <c:v>766.12919999999997</c:v>
                </c:pt>
                <c:pt idx="34">
                  <c:v>766.12919999999997</c:v>
                </c:pt>
                <c:pt idx="35">
                  <c:v>766.20320000000004</c:v>
                </c:pt>
                <c:pt idx="36">
                  <c:v>766.19590000000005</c:v>
                </c:pt>
                <c:pt idx="37">
                  <c:v>766.19590000000005</c:v>
                </c:pt>
                <c:pt idx="38">
                  <c:v>766.19590000000005</c:v>
                </c:pt>
                <c:pt idx="39">
                  <c:v>766.19719999999938</c:v>
                </c:pt>
                <c:pt idx="40">
                  <c:v>766.13259999999946</c:v>
                </c:pt>
                <c:pt idx="41">
                  <c:v>766.13259999999946</c:v>
                </c:pt>
                <c:pt idx="42">
                  <c:v>766.10289999999998</c:v>
                </c:pt>
                <c:pt idx="43">
                  <c:v>766.10289999999998</c:v>
                </c:pt>
                <c:pt idx="44">
                  <c:v>766.10289999999998</c:v>
                </c:pt>
                <c:pt idx="45">
                  <c:v>766.12519999999938</c:v>
                </c:pt>
                <c:pt idx="46">
                  <c:v>766.0915</c:v>
                </c:pt>
                <c:pt idx="47">
                  <c:v>766.0915</c:v>
                </c:pt>
                <c:pt idx="48">
                  <c:v>766.0915</c:v>
                </c:pt>
                <c:pt idx="49">
                  <c:v>766.08699999999999</c:v>
                </c:pt>
                <c:pt idx="50">
                  <c:v>766.08390000000054</c:v>
                </c:pt>
                <c:pt idx="51">
                  <c:v>766.08390000000054</c:v>
                </c:pt>
                <c:pt idx="52">
                  <c:v>766.08390000000054</c:v>
                </c:pt>
                <c:pt idx="53">
                  <c:v>766.09380000000226</c:v>
                </c:pt>
                <c:pt idx="54">
                  <c:v>766.09380000000226</c:v>
                </c:pt>
                <c:pt idx="55">
                  <c:v>766.08830000000262</c:v>
                </c:pt>
                <c:pt idx="56">
                  <c:v>766.08519999999999</c:v>
                </c:pt>
                <c:pt idx="57">
                  <c:v>766.08519999999999</c:v>
                </c:pt>
                <c:pt idx="58">
                  <c:v>766.08519999999999</c:v>
                </c:pt>
                <c:pt idx="59">
                  <c:v>766.05959999999948</c:v>
                </c:pt>
                <c:pt idx="60">
                  <c:v>766.05959999999948</c:v>
                </c:pt>
                <c:pt idx="61">
                  <c:v>766.03289999999947</c:v>
                </c:pt>
                <c:pt idx="62">
                  <c:v>766.03289999999947</c:v>
                </c:pt>
                <c:pt idx="63">
                  <c:v>766.03289999999947</c:v>
                </c:pt>
                <c:pt idx="64">
                  <c:v>766.03289999999947</c:v>
                </c:pt>
                <c:pt idx="65">
                  <c:v>766.03289999999947</c:v>
                </c:pt>
                <c:pt idx="66">
                  <c:v>766.03289999999947</c:v>
                </c:pt>
                <c:pt idx="67">
                  <c:v>766.03289999999947</c:v>
                </c:pt>
                <c:pt idx="68">
                  <c:v>766.03289999999947</c:v>
                </c:pt>
                <c:pt idx="69">
                  <c:v>766.03289999999947</c:v>
                </c:pt>
                <c:pt idx="70">
                  <c:v>766.03289999999947</c:v>
                </c:pt>
                <c:pt idx="71">
                  <c:v>766.03289999999947</c:v>
                </c:pt>
                <c:pt idx="72">
                  <c:v>766.03289999999947</c:v>
                </c:pt>
                <c:pt idx="73">
                  <c:v>766.03289999999947</c:v>
                </c:pt>
                <c:pt idx="74">
                  <c:v>766.03289999999947</c:v>
                </c:pt>
                <c:pt idx="75">
                  <c:v>766.03289999999947</c:v>
                </c:pt>
                <c:pt idx="76">
                  <c:v>766.03289999999947</c:v>
                </c:pt>
                <c:pt idx="77">
                  <c:v>766.03289999999947</c:v>
                </c:pt>
                <c:pt idx="78">
                  <c:v>766.03289999999947</c:v>
                </c:pt>
                <c:pt idx="79">
                  <c:v>766.03289999999947</c:v>
                </c:pt>
                <c:pt idx="80">
                  <c:v>766.03289999999947</c:v>
                </c:pt>
                <c:pt idx="81">
                  <c:v>766.03289999999947</c:v>
                </c:pt>
                <c:pt idx="82">
                  <c:v>766.03289999999947</c:v>
                </c:pt>
                <c:pt idx="83">
                  <c:v>766.03289999999947</c:v>
                </c:pt>
                <c:pt idx="84">
                  <c:v>766.03289999999947</c:v>
                </c:pt>
                <c:pt idx="85">
                  <c:v>766.03289999999947</c:v>
                </c:pt>
                <c:pt idx="86">
                  <c:v>766.03289999999947</c:v>
                </c:pt>
                <c:pt idx="87">
                  <c:v>766.03289999999947</c:v>
                </c:pt>
                <c:pt idx="88">
                  <c:v>766.03289999999947</c:v>
                </c:pt>
                <c:pt idx="89">
                  <c:v>766.03289999999947</c:v>
                </c:pt>
                <c:pt idx="90">
                  <c:v>766.03289999999947</c:v>
                </c:pt>
                <c:pt idx="91">
                  <c:v>766.03289999999947</c:v>
                </c:pt>
                <c:pt idx="92">
                  <c:v>766.03289999999947</c:v>
                </c:pt>
                <c:pt idx="93">
                  <c:v>766.03289999999947</c:v>
                </c:pt>
                <c:pt idx="94">
                  <c:v>766.03289999999947</c:v>
                </c:pt>
                <c:pt idx="95">
                  <c:v>766.03289999999947</c:v>
                </c:pt>
                <c:pt idx="96">
                  <c:v>766.03289999999947</c:v>
                </c:pt>
                <c:pt idx="97">
                  <c:v>766.03289999999947</c:v>
                </c:pt>
                <c:pt idx="98">
                  <c:v>766.03289999999947</c:v>
                </c:pt>
                <c:pt idx="99">
                  <c:v>766.03289999999947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742720"/>
        <c:axId val="235744640"/>
      </c:lineChart>
      <c:catAx>
        <c:axId val="23574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coop (arbitary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5744640"/>
        <c:crosses val="autoZero"/>
        <c:auto val="1"/>
        <c:lblAlgn val="ctr"/>
        <c:lblOffset val="100"/>
        <c:tickLblSkip val="10"/>
        <c:noMultiLvlLbl val="0"/>
      </c:catAx>
      <c:valAx>
        <c:axId val="235744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Path Length (arbitary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574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4146274062271"/>
          <c:y val="0.22990373375385148"/>
          <c:w val="0.31169351958586261"/>
          <c:h val="0.304892096821230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0C9A3-4F78-45BF-B3DB-2F3E9C2A15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728BB2-D1B6-4290-AD6D-9F93683CBFB6}">
      <dgm:prSet phldrT="[Text]"/>
      <dgm:spPr/>
      <dgm:t>
        <a:bodyPr/>
        <a:lstStyle/>
        <a:p>
          <a:r>
            <a:rPr lang="en-GB" dirty="0" smtClean="0"/>
            <a:t>Planning</a:t>
          </a:r>
          <a:endParaRPr lang="en-GB" dirty="0"/>
        </a:p>
      </dgm:t>
    </dgm:pt>
    <dgm:pt modelId="{E56E501B-CEE7-4660-9CEB-543AF19EB2BE}" type="parTrans" cxnId="{74952455-A506-48FA-9F6D-74C337D26789}">
      <dgm:prSet/>
      <dgm:spPr/>
      <dgm:t>
        <a:bodyPr/>
        <a:lstStyle/>
        <a:p>
          <a:endParaRPr lang="en-GB"/>
        </a:p>
      </dgm:t>
    </dgm:pt>
    <dgm:pt modelId="{13FF00A6-E5C3-40F1-A0FB-2122729A82FB}" type="sibTrans" cxnId="{74952455-A506-48FA-9F6D-74C337D26789}">
      <dgm:prSet/>
      <dgm:spPr/>
      <dgm:t>
        <a:bodyPr/>
        <a:lstStyle/>
        <a:p>
          <a:endParaRPr lang="en-GB"/>
        </a:p>
      </dgm:t>
    </dgm:pt>
    <dgm:pt modelId="{2C13EC83-CCDD-4D52-AFD8-4D12E0262C55}">
      <dgm:prSet phldrT="[Text]"/>
      <dgm:spPr/>
      <dgm:t>
        <a:bodyPr/>
        <a:lstStyle/>
        <a:p>
          <a:r>
            <a:rPr lang="en-GB" dirty="0" smtClean="0"/>
            <a:t>Lateral Planning</a:t>
          </a:r>
          <a:endParaRPr lang="en-GB" dirty="0"/>
        </a:p>
      </dgm:t>
    </dgm:pt>
    <dgm:pt modelId="{F3666811-F9B1-4664-82AC-5A6CBCF4462B}" type="parTrans" cxnId="{A4A13111-B7D7-4997-9555-7C6F42627FB6}">
      <dgm:prSet/>
      <dgm:spPr/>
      <dgm:t>
        <a:bodyPr/>
        <a:lstStyle/>
        <a:p>
          <a:endParaRPr lang="en-GB"/>
        </a:p>
      </dgm:t>
    </dgm:pt>
    <dgm:pt modelId="{18F5F55E-F95E-4601-B3BA-8EF2C1801A94}" type="sibTrans" cxnId="{A4A13111-B7D7-4997-9555-7C6F42627FB6}">
      <dgm:prSet/>
      <dgm:spPr/>
      <dgm:t>
        <a:bodyPr/>
        <a:lstStyle/>
        <a:p>
          <a:endParaRPr lang="en-GB"/>
        </a:p>
      </dgm:t>
    </dgm:pt>
    <dgm:pt modelId="{D6F82E90-E22B-4E50-B99F-CDB550213E05}">
      <dgm:prSet phldrT="[Text]"/>
      <dgm:spPr/>
      <dgm:t>
        <a:bodyPr/>
        <a:lstStyle/>
        <a:p>
          <a:r>
            <a:rPr lang="en-GB" dirty="0" smtClean="0"/>
            <a:t>Steering control</a:t>
          </a:r>
          <a:endParaRPr lang="en-GB" dirty="0"/>
        </a:p>
      </dgm:t>
    </dgm:pt>
    <dgm:pt modelId="{A997F9D8-0668-42F0-9627-C0571D23B66D}" type="parTrans" cxnId="{2F3A326E-21CB-48E7-A8B9-E2AD93E2B315}">
      <dgm:prSet/>
      <dgm:spPr/>
      <dgm:t>
        <a:bodyPr/>
        <a:lstStyle/>
        <a:p>
          <a:endParaRPr lang="en-GB"/>
        </a:p>
      </dgm:t>
    </dgm:pt>
    <dgm:pt modelId="{08690F2B-E82C-4D2A-9102-F286A9F6D141}" type="sibTrans" cxnId="{2F3A326E-21CB-48E7-A8B9-E2AD93E2B315}">
      <dgm:prSet/>
      <dgm:spPr/>
      <dgm:t>
        <a:bodyPr/>
        <a:lstStyle/>
        <a:p>
          <a:endParaRPr lang="en-GB"/>
        </a:p>
      </dgm:t>
    </dgm:pt>
    <dgm:pt modelId="{74FC62CA-9616-43A3-BA15-698909189977}">
      <dgm:prSet phldrT="[Text]"/>
      <dgm:spPr/>
      <dgm:t>
        <a:bodyPr/>
        <a:lstStyle/>
        <a:p>
          <a:r>
            <a:rPr lang="en-GB" dirty="0" smtClean="0"/>
            <a:t>Longitudinal Planning </a:t>
          </a:r>
          <a:endParaRPr lang="en-GB" dirty="0"/>
        </a:p>
      </dgm:t>
    </dgm:pt>
    <dgm:pt modelId="{9BAD44B5-C16C-4368-AEAD-FAA928A24B63}" type="parTrans" cxnId="{57A74029-979B-4CD4-9298-0C3EE0B125E3}">
      <dgm:prSet/>
      <dgm:spPr/>
      <dgm:t>
        <a:bodyPr/>
        <a:lstStyle/>
        <a:p>
          <a:endParaRPr lang="en-GB"/>
        </a:p>
      </dgm:t>
    </dgm:pt>
    <dgm:pt modelId="{D6142351-B0EF-40F6-B2BF-893BB1AC269D}" type="sibTrans" cxnId="{57A74029-979B-4CD4-9298-0C3EE0B125E3}">
      <dgm:prSet/>
      <dgm:spPr/>
      <dgm:t>
        <a:bodyPr/>
        <a:lstStyle/>
        <a:p>
          <a:endParaRPr lang="en-GB"/>
        </a:p>
      </dgm:t>
    </dgm:pt>
    <dgm:pt modelId="{958FD9FD-82B4-4499-8D87-9A01448AF270}">
      <dgm:prSet phldrT="[Text]"/>
      <dgm:spPr/>
      <dgm:t>
        <a:bodyPr/>
        <a:lstStyle/>
        <a:p>
          <a:r>
            <a:rPr lang="en-GB" dirty="0" smtClean="0"/>
            <a:t>Speed control</a:t>
          </a:r>
          <a:endParaRPr lang="en-GB" dirty="0"/>
        </a:p>
      </dgm:t>
    </dgm:pt>
    <dgm:pt modelId="{143D7E4C-1BE4-4C70-A085-93EAEF35CDBF}" type="parTrans" cxnId="{E0FEC854-EFE8-4856-88EA-149E809B659A}">
      <dgm:prSet/>
      <dgm:spPr/>
      <dgm:t>
        <a:bodyPr/>
        <a:lstStyle/>
        <a:p>
          <a:endParaRPr lang="en-GB"/>
        </a:p>
      </dgm:t>
    </dgm:pt>
    <dgm:pt modelId="{ECB8F0FE-4DA6-40C2-84CC-1990B0246F36}" type="sibTrans" cxnId="{E0FEC854-EFE8-4856-88EA-149E809B659A}">
      <dgm:prSet/>
      <dgm:spPr/>
      <dgm:t>
        <a:bodyPr/>
        <a:lstStyle/>
        <a:p>
          <a:endParaRPr lang="en-GB"/>
        </a:p>
      </dgm:t>
    </dgm:pt>
    <dgm:pt modelId="{E8BE5524-CD55-4E3C-BE24-C05B45F4265D}" type="pres">
      <dgm:prSet presAssocID="{CB70C9A3-4F78-45BF-B3DB-2F3E9C2A15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FD91767-8779-4119-AACB-547A24EBB473}" type="pres">
      <dgm:prSet presAssocID="{0C728BB2-D1B6-4290-AD6D-9F93683CBFB6}" presName="hierRoot1" presStyleCnt="0"/>
      <dgm:spPr/>
    </dgm:pt>
    <dgm:pt modelId="{F08D7896-1069-4EEA-95E5-08076F76A5E7}" type="pres">
      <dgm:prSet presAssocID="{0C728BB2-D1B6-4290-AD6D-9F93683CBFB6}" presName="composite" presStyleCnt="0"/>
      <dgm:spPr/>
    </dgm:pt>
    <dgm:pt modelId="{8E73B559-47D5-47D1-9C32-24C6BA4CDCA4}" type="pres">
      <dgm:prSet presAssocID="{0C728BB2-D1B6-4290-AD6D-9F93683CBFB6}" presName="background" presStyleLbl="node0" presStyleIdx="0" presStyleCnt="1"/>
      <dgm:spPr/>
    </dgm:pt>
    <dgm:pt modelId="{4ED11B87-D4A7-4C21-9B05-FDBF82F155E7}" type="pres">
      <dgm:prSet presAssocID="{0C728BB2-D1B6-4290-AD6D-9F93683CBFB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B09947-64E7-46B0-A616-16AA8F46E6B8}" type="pres">
      <dgm:prSet presAssocID="{0C728BB2-D1B6-4290-AD6D-9F93683CBFB6}" presName="hierChild2" presStyleCnt="0"/>
      <dgm:spPr/>
    </dgm:pt>
    <dgm:pt modelId="{DB28B988-7DDE-4115-AC0B-EFFF1EFBE48A}" type="pres">
      <dgm:prSet presAssocID="{F3666811-F9B1-4664-82AC-5A6CBCF4462B}" presName="Name10" presStyleLbl="parChTrans1D2" presStyleIdx="0" presStyleCnt="2"/>
      <dgm:spPr/>
      <dgm:t>
        <a:bodyPr/>
        <a:lstStyle/>
        <a:p>
          <a:endParaRPr lang="en-GB"/>
        </a:p>
      </dgm:t>
    </dgm:pt>
    <dgm:pt modelId="{8C02963A-7A1E-46F8-9967-34D12566F17D}" type="pres">
      <dgm:prSet presAssocID="{2C13EC83-CCDD-4D52-AFD8-4D12E0262C55}" presName="hierRoot2" presStyleCnt="0"/>
      <dgm:spPr/>
    </dgm:pt>
    <dgm:pt modelId="{5DA4B9C4-C620-46F5-96B1-FC4B7CB841BF}" type="pres">
      <dgm:prSet presAssocID="{2C13EC83-CCDD-4D52-AFD8-4D12E0262C55}" presName="composite2" presStyleCnt="0"/>
      <dgm:spPr/>
    </dgm:pt>
    <dgm:pt modelId="{A80A063B-1193-43C6-85DF-5816628B6C1D}" type="pres">
      <dgm:prSet presAssocID="{2C13EC83-CCDD-4D52-AFD8-4D12E0262C55}" presName="background2" presStyleLbl="node2" presStyleIdx="0" presStyleCnt="2"/>
      <dgm:spPr/>
    </dgm:pt>
    <dgm:pt modelId="{333EAAEE-98FC-4708-B5B9-0F23B874DE39}" type="pres">
      <dgm:prSet presAssocID="{2C13EC83-CCDD-4D52-AFD8-4D12E0262C5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CECC9C-4E9E-4661-B8B9-958F1B263DE0}" type="pres">
      <dgm:prSet presAssocID="{2C13EC83-CCDD-4D52-AFD8-4D12E0262C55}" presName="hierChild3" presStyleCnt="0"/>
      <dgm:spPr/>
    </dgm:pt>
    <dgm:pt modelId="{D4165634-F9C3-4150-BBBB-1DAD3DDE04AE}" type="pres">
      <dgm:prSet presAssocID="{A997F9D8-0668-42F0-9627-C0571D23B66D}" presName="Name17" presStyleLbl="parChTrans1D3" presStyleIdx="0" presStyleCnt="2"/>
      <dgm:spPr/>
      <dgm:t>
        <a:bodyPr/>
        <a:lstStyle/>
        <a:p>
          <a:endParaRPr lang="en-GB"/>
        </a:p>
      </dgm:t>
    </dgm:pt>
    <dgm:pt modelId="{207AF9EF-CBDB-4C77-96AF-16EF94EA38B9}" type="pres">
      <dgm:prSet presAssocID="{D6F82E90-E22B-4E50-B99F-CDB550213E05}" presName="hierRoot3" presStyleCnt="0"/>
      <dgm:spPr/>
    </dgm:pt>
    <dgm:pt modelId="{78E7754C-83B1-4641-9839-A7882D8986F0}" type="pres">
      <dgm:prSet presAssocID="{D6F82E90-E22B-4E50-B99F-CDB550213E05}" presName="composite3" presStyleCnt="0"/>
      <dgm:spPr/>
    </dgm:pt>
    <dgm:pt modelId="{44761044-780F-43C5-AC58-D7AA49E220FF}" type="pres">
      <dgm:prSet presAssocID="{D6F82E90-E22B-4E50-B99F-CDB550213E05}" presName="background3" presStyleLbl="node3" presStyleIdx="0" presStyleCnt="2"/>
      <dgm:spPr/>
    </dgm:pt>
    <dgm:pt modelId="{3E02F541-F978-4F05-AE49-55DF47066A2E}" type="pres">
      <dgm:prSet presAssocID="{D6F82E90-E22B-4E50-B99F-CDB550213E0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575706-F69E-4311-ADF1-2BDA03502A83}" type="pres">
      <dgm:prSet presAssocID="{D6F82E90-E22B-4E50-B99F-CDB550213E05}" presName="hierChild4" presStyleCnt="0"/>
      <dgm:spPr/>
    </dgm:pt>
    <dgm:pt modelId="{AB6DD9E2-254D-4264-B4DB-8CD1BB86883B}" type="pres">
      <dgm:prSet presAssocID="{9BAD44B5-C16C-4368-AEAD-FAA928A24B63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49D8734-94FF-4190-8D09-B9F1BCDCA03A}" type="pres">
      <dgm:prSet presAssocID="{74FC62CA-9616-43A3-BA15-698909189977}" presName="hierRoot2" presStyleCnt="0"/>
      <dgm:spPr/>
    </dgm:pt>
    <dgm:pt modelId="{CE86DA0C-52CF-45AF-AEA8-41017747F3DE}" type="pres">
      <dgm:prSet presAssocID="{74FC62CA-9616-43A3-BA15-698909189977}" presName="composite2" presStyleCnt="0"/>
      <dgm:spPr/>
    </dgm:pt>
    <dgm:pt modelId="{E4A15BE2-743E-44B9-93F2-A039DAEAB791}" type="pres">
      <dgm:prSet presAssocID="{74FC62CA-9616-43A3-BA15-698909189977}" presName="background2" presStyleLbl="node2" presStyleIdx="1" presStyleCnt="2"/>
      <dgm:spPr/>
    </dgm:pt>
    <dgm:pt modelId="{DBB8AF97-9ECB-4331-89A5-76C30B8BF378}" type="pres">
      <dgm:prSet presAssocID="{74FC62CA-9616-43A3-BA15-69890918997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C76688-67BC-4BE0-94E0-0EEE021976D4}" type="pres">
      <dgm:prSet presAssocID="{74FC62CA-9616-43A3-BA15-698909189977}" presName="hierChild3" presStyleCnt="0"/>
      <dgm:spPr/>
    </dgm:pt>
    <dgm:pt modelId="{2F7336D7-63D3-447A-9868-CFEE0467F912}" type="pres">
      <dgm:prSet presAssocID="{143D7E4C-1BE4-4C70-A085-93EAEF35CDBF}" presName="Name17" presStyleLbl="parChTrans1D3" presStyleIdx="1" presStyleCnt="2"/>
      <dgm:spPr/>
      <dgm:t>
        <a:bodyPr/>
        <a:lstStyle/>
        <a:p>
          <a:endParaRPr lang="en-GB"/>
        </a:p>
      </dgm:t>
    </dgm:pt>
    <dgm:pt modelId="{1475A703-3B4A-41FE-9B8E-6676D3B238B1}" type="pres">
      <dgm:prSet presAssocID="{958FD9FD-82B4-4499-8D87-9A01448AF270}" presName="hierRoot3" presStyleCnt="0"/>
      <dgm:spPr/>
    </dgm:pt>
    <dgm:pt modelId="{26F13250-AA8A-4D3E-87B6-3EB4886C09CC}" type="pres">
      <dgm:prSet presAssocID="{958FD9FD-82B4-4499-8D87-9A01448AF270}" presName="composite3" presStyleCnt="0"/>
      <dgm:spPr/>
    </dgm:pt>
    <dgm:pt modelId="{10D57D38-1AFA-4708-834F-B3CF99BBDE31}" type="pres">
      <dgm:prSet presAssocID="{958FD9FD-82B4-4499-8D87-9A01448AF270}" presName="background3" presStyleLbl="node3" presStyleIdx="1" presStyleCnt="2"/>
      <dgm:spPr/>
    </dgm:pt>
    <dgm:pt modelId="{69EA4128-6974-4A94-90D8-506B4BD59355}" type="pres">
      <dgm:prSet presAssocID="{958FD9FD-82B4-4499-8D87-9A01448AF27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FE5344-DA55-40CF-8A1A-35F166866A79}" type="pres">
      <dgm:prSet presAssocID="{958FD9FD-82B4-4499-8D87-9A01448AF270}" presName="hierChild4" presStyleCnt="0"/>
      <dgm:spPr/>
    </dgm:pt>
  </dgm:ptLst>
  <dgm:cxnLst>
    <dgm:cxn modelId="{D26D0848-4764-4244-BD64-6CFEE9B2EEDC}" type="presOf" srcId="{F3666811-F9B1-4664-82AC-5A6CBCF4462B}" destId="{DB28B988-7DDE-4115-AC0B-EFFF1EFBE48A}" srcOrd="0" destOrd="0" presId="urn:microsoft.com/office/officeart/2005/8/layout/hierarchy1"/>
    <dgm:cxn modelId="{E0FEC854-EFE8-4856-88EA-149E809B659A}" srcId="{74FC62CA-9616-43A3-BA15-698909189977}" destId="{958FD9FD-82B4-4499-8D87-9A01448AF270}" srcOrd="0" destOrd="0" parTransId="{143D7E4C-1BE4-4C70-A085-93EAEF35CDBF}" sibTransId="{ECB8F0FE-4DA6-40C2-84CC-1990B0246F36}"/>
    <dgm:cxn modelId="{49CD1E29-ADAB-4DCF-A65C-475E445BB6E3}" type="presOf" srcId="{74FC62CA-9616-43A3-BA15-698909189977}" destId="{DBB8AF97-9ECB-4331-89A5-76C30B8BF378}" srcOrd="0" destOrd="0" presId="urn:microsoft.com/office/officeart/2005/8/layout/hierarchy1"/>
    <dgm:cxn modelId="{C284C2B2-88AA-44D7-A52B-78ED22EBCBD2}" type="presOf" srcId="{0C728BB2-D1B6-4290-AD6D-9F93683CBFB6}" destId="{4ED11B87-D4A7-4C21-9B05-FDBF82F155E7}" srcOrd="0" destOrd="0" presId="urn:microsoft.com/office/officeart/2005/8/layout/hierarchy1"/>
    <dgm:cxn modelId="{F3C67A5C-06A4-436B-8034-A45504A1D9E0}" type="presOf" srcId="{143D7E4C-1BE4-4C70-A085-93EAEF35CDBF}" destId="{2F7336D7-63D3-447A-9868-CFEE0467F912}" srcOrd="0" destOrd="0" presId="urn:microsoft.com/office/officeart/2005/8/layout/hierarchy1"/>
    <dgm:cxn modelId="{74952455-A506-48FA-9F6D-74C337D26789}" srcId="{CB70C9A3-4F78-45BF-B3DB-2F3E9C2A15D6}" destId="{0C728BB2-D1B6-4290-AD6D-9F93683CBFB6}" srcOrd="0" destOrd="0" parTransId="{E56E501B-CEE7-4660-9CEB-543AF19EB2BE}" sibTransId="{13FF00A6-E5C3-40F1-A0FB-2122729A82FB}"/>
    <dgm:cxn modelId="{2C5F60D8-31C5-4BE5-BD37-8256BF5E0E7C}" type="presOf" srcId="{958FD9FD-82B4-4499-8D87-9A01448AF270}" destId="{69EA4128-6974-4A94-90D8-506B4BD59355}" srcOrd="0" destOrd="0" presId="urn:microsoft.com/office/officeart/2005/8/layout/hierarchy1"/>
    <dgm:cxn modelId="{0E76D275-C74A-4F66-B35A-834695C5EAD6}" type="presOf" srcId="{2C13EC83-CCDD-4D52-AFD8-4D12E0262C55}" destId="{333EAAEE-98FC-4708-B5B9-0F23B874DE39}" srcOrd="0" destOrd="0" presId="urn:microsoft.com/office/officeart/2005/8/layout/hierarchy1"/>
    <dgm:cxn modelId="{57A74029-979B-4CD4-9298-0C3EE0B125E3}" srcId="{0C728BB2-D1B6-4290-AD6D-9F93683CBFB6}" destId="{74FC62CA-9616-43A3-BA15-698909189977}" srcOrd="1" destOrd="0" parTransId="{9BAD44B5-C16C-4368-AEAD-FAA928A24B63}" sibTransId="{D6142351-B0EF-40F6-B2BF-893BB1AC269D}"/>
    <dgm:cxn modelId="{5AAFCC4F-489E-405F-8EDD-D81598D1D8DF}" type="presOf" srcId="{A997F9D8-0668-42F0-9627-C0571D23B66D}" destId="{D4165634-F9C3-4150-BBBB-1DAD3DDE04AE}" srcOrd="0" destOrd="0" presId="urn:microsoft.com/office/officeart/2005/8/layout/hierarchy1"/>
    <dgm:cxn modelId="{A6C84655-E58D-421D-A9AD-1659734FC2EB}" type="presOf" srcId="{CB70C9A3-4F78-45BF-B3DB-2F3E9C2A15D6}" destId="{E8BE5524-CD55-4E3C-BE24-C05B45F4265D}" srcOrd="0" destOrd="0" presId="urn:microsoft.com/office/officeart/2005/8/layout/hierarchy1"/>
    <dgm:cxn modelId="{2F3A326E-21CB-48E7-A8B9-E2AD93E2B315}" srcId="{2C13EC83-CCDD-4D52-AFD8-4D12E0262C55}" destId="{D6F82E90-E22B-4E50-B99F-CDB550213E05}" srcOrd="0" destOrd="0" parTransId="{A997F9D8-0668-42F0-9627-C0571D23B66D}" sibTransId="{08690F2B-E82C-4D2A-9102-F286A9F6D141}"/>
    <dgm:cxn modelId="{A4A13111-B7D7-4997-9555-7C6F42627FB6}" srcId="{0C728BB2-D1B6-4290-AD6D-9F93683CBFB6}" destId="{2C13EC83-CCDD-4D52-AFD8-4D12E0262C55}" srcOrd="0" destOrd="0" parTransId="{F3666811-F9B1-4664-82AC-5A6CBCF4462B}" sibTransId="{18F5F55E-F95E-4601-B3BA-8EF2C1801A94}"/>
    <dgm:cxn modelId="{9D605168-0E6D-40C2-B02E-7BE4DD2FCE77}" type="presOf" srcId="{D6F82E90-E22B-4E50-B99F-CDB550213E05}" destId="{3E02F541-F978-4F05-AE49-55DF47066A2E}" srcOrd="0" destOrd="0" presId="urn:microsoft.com/office/officeart/2005/8/layout/hierarchy1"/>
    <dgm:cxn modelId="{83CCBAB6-EADF-4DEF-9B3D-AF7054BBA2CC}" type="presOf" srcId="{9BAD44B5-C16C-4368-AEAD-FAA928A24B63}" destId="{AB6DD9E2-254D-4264-B4DB-8CD1BB86883B}" srcOrd="0" destOrd="0" presId="urn:microsoft.com/office/officeart/2005/8/layout/hierarchy1"/>
    <dgm:cxn modelId="{A9F14490-5BAE-4D73-AAE0-89F7672A532F}" type="presParOf" srcId="{E8BE5524-CD55-4E3C-BE24-C05B45F4265D}" destId="{6FD91767-8779-4119-AACB-547A24EBB473}" srcOrd="0" destOrd="0" presId="urn:microsoft.com/office/officeart/2005/8/layout/hierarchy1"/>
    <dgm:cxn modelId="{5B157CB6-0241-4D95-96F4-BB2217289A31}" type="presParOf" srcId="{6FD91767-8779-4119-AACB-547A24EBB473}" destId="{F08D7896-1069-4EEA-95E5-08076F76A5E7}" srcOrd="0" destOrd="0" presId="urn:microsoft.com/office/officeart/2005/8/layout/hierarchy1"/>
    <dgm:cxn modelId="{D3A312E0-CEF7-42F2-B069-A464977BA7C8}" type="presParOf" srcId="{F08D7896-1069-4EEA-95E5-08076F76A5E7}" destId="{8E73B559-47D5-47D1-9C32-24C6BA4CDCA4}" srcOrd="0" destOrd="0" presId="urn:microsoft.com/office/officeart/2005/8/layout/hierarchy1"/>
    <dgm:cxn modelId="{BF3D1D14-53C6-43D5-8934-844851A1A753}" type="presParOf" srcId="{F08D7896-1069-4EEA-95E5-08076F76A5E7}" destId="{4ED11B87-D4A7-4C21-9B05-FDBF82F155E7}" srcOrd="1" destOrd="0" presId="urn:microsoft.com/office/officeart/2005/8/layout/hierarchy1"/>
    <dgm:cxn modelId="{0D2D2AEF-4297-486B-BD9B-959A338A8B86}" type="presParOf" srcId="{6FD91767-8779-4119-AACB-547A24EBB473}" destId="{28B09947-64E7-46B0-A616-16AA8F46E6B8}" srcOrd="1" destOrd="0" presId="urn:microsoft.com/office/officeart/2005/8/layout/hierarchy1"/>
    <dgm:cxn modelId="{8EEF54B8-5886-416B-BAF3-DD2EE63785F9}" type="presParOf" srcId="{28B09947-64E7-46B0-A616-16AA8F46E6B8}" destId="{DB28B988-7DDE-4115-AC0B-EFFF1EFBE48A}" srcOrd="0" destOrd="0" presId="urn:microsoft.com/office/officeart/2005/8/layout/hierarchy1"/>
    <dgm:cxn modelId="{1A2C9D4E-D56C-4706-BD46-58E3258142BE}" type="presParOf" srcId="{28B09947-64E7-46B0-A616-16AA8F46E6B8}" destId="{8C02963A-7A1E-46F8-9967-34D12566F17D}" srcOrd="1" destOrd="0" presId="urn:microsoft.com/office/officeart/2005/8/layout/hierarchy1"/>
    <dgm:cxn modelId="{E987E650-5DD7-4D76-954F-2AD919BDCA29}" type="presParOf" srcId="{8C02963A-7A1E-46F8-9967-34D12566F17D}" destId="{5DA4B9C4-C620-46F5-96B1-FC4B7CB841BF}" srcOrd="0" destOrd="0" presId="urn:microsoft.com/office/officeart/2005/8/layout/hierarchy1"/>
    <dgm:cxn modelId="{95462DD0-85FE-4195-9A59-E6099A09323C}" type="presParOf" srcId="{5DA4B9C4-C620-46F5-96B1-FC4B7CB841BF}" destId="{A80A063B-1193-43C6-85DF-5816628B6C1D}" srcOrd="0" destOrd="0" presId="urn:microsoft.com/office/officeart/2005/8/layout/hierarchy1"/>
    <dgm:cxn modelId="{E6530AB6-6069-4B14-8F78-97D817FD0D61}" type="presParOf" srcId="{5DA4B9C4-C620-46F5-96B1-FC4B7CB841BF}" destId="{333EAAEE-98FC-4708-B5B9-0F23B874DE39}" srcOrd="1" destOrd="0" presId="urn:microsoft.com/office/officeart/2005/8/layout/hierarchy1"/>
    <dgm:cxn modelId="{8F1B622A-B87E-44BB-8EB4-7EF4680C3DC5}" type="presParOf" srcId="{8C02963A-7A1E-46F8-9967-34D12566F17D}" destId="{14CECC9C-4E9E-4661-B8B9-958F1B263DE0}" srcOrd="1" destOrd="0" presId="urn:microsoft.com/office/officeart/2005/8/layout/hierarchy1"/>
    <dgm:cxn modelId="{2467A479-155F-4AE7-A921-15A1C075C4FE}" type="presParOf" srcId="{14CECC9C-4E9E-4661-B8B9-958F1B263DE0}" destId="{D4165634-F9C3-4150-BBBB-1DAD3DDE04AE}" srcOrd="0" destOrd="0" presId="urn:microsoft.com/office/officeart/2005/8/layout/hierarchy1"/>
    <dgm:cxn modelId="{69B9FF57-D4D3-4120-9467-4E34A1629DAF}" type="presParOf" srcId="{14CECC9C-4E9E-4661-B8B9-958F1B263DE0}" destId="{207AF9EF-CBDB-4C77-96AF-16EF94EA38B9}" srcOrd="1" destOrd="0" presId="urn:microsoft.com/office/officeart/2005/8/layout/hierarchy1"/>
    <dgm:cxn modelId="{573AEE0B-D207-4DDF-9521-EC54687C29F5}" type="presParOf" srcId="{207AF9EF-CBDB-4C77-96AF-16EF94EA38B9}" destId="{78E7754C-83B1-4641-9839-A7882D8986F0}" srcOrd="0" destOrd="0" presId="urn:microsoft.com/office/officeart/2005/8/layout/hierarchy1"/>
    <dgm:cxn modelId="{27703E9E-3C66-4417-BB6C-3E23BF961973}" type="presParOf" srcId="{78E7754C-83B1-4641-9839-A7882D8986F0}" destId="{44761044-780F-43C5-AC58-D7AA49E220FF}" srcOrd="0" destOrd="0" presId="urn:microsoft.com/office/officeart/2005/8/layout/hierarchy1"/>
    <dgm:cxn modelId="{19C2BBE6-03B6-4E19-9044-7BFE93C85074}" type="presParOf" srcId="{78E7754C-83B1-4641-9839-A7882D8986F0}" destId="{3E02F541-F978-4F05-AE49-55DF47066A2E}" srcOrd="1" destOrd="0" presId="urn:microsoft.com/office/officeart/2005/8/layout/hierarchy1"/>
    <dgm:cxn modelId="{0562D297-670B-47F7-AFFB-9A833000EC83}" type="presParOf" srcId="{207AF9EF-CBDB-4C77-96AF-16EF94EA38B9}" destId="{66575706-F69E-4311-ADF1-2BDA03502A83}" srcOrd="1" destOrd="0" presId="urn:microsoft.com/office/officeart/2005/8/layout/hierarchy1"/>
    <dgm:cxn modelId="{62446BCC-593C-4EC6-A860-AA0A0A8762D1}" type="presParOf" srcId="{28B09947-64E7-46B0-A616-16AA8F46E6B8}" destId="{AB6DD9E2-254D-4264-B4DB-8CD1BB86883B}" srcOrd="2" destOrd="0" presId="urn:microsoft.com/office/officeart/2005/8/layout/hierarchy1"/>
    <dgm:cxn modelId="{96C2DEDB-9040-4C4F-AB71-62DB40A0F230}" type="presParOf" srcId="{28B09947-64E7-46B0-A616-16AA8F46E6B8}" destId="{749D8734-94FF-4190-8D09-B9F1BCDCA03A}" srcOrd="3" destOrd="0" presId="urn:microsoft.com/office/officeart/2005/8/layout/hierarchy1"/>
    <dgm:cxn modelId="{6A2232D8-A918-419C-A318-EBEECDBC4812}" type="presParOf" srcId="{749D8734-94FF-4190-8D09-B9F1BCDCA03A}" destId="{CE86DA0C-52CF-45AF-AEA8-41017747F3DE}" srcOrd="0" destOrd="0" presId="urn:microsoft.com/office/officeart/2005/8/layout/hierarchy1"/>
    <dgm:cxn modelId="{DD9E24A3-9FC8-42BE-8CE5-54DF7A0B5885}" type="presParOf" srcId="{CE86DA0C-52CF-45AF-AEA8-41017747F3DE}" destId="{E4A15BE2-743E-44B9-93F2-A039DAEAB791}" srcOrd="0" destOrd="0" presId="urn:microsoft.com/office/officeart/2005/8/layout/hierarchy1"/>
    <dgm:cxn modelId="{205A8FF8-B093-4ED7-9BB0-E952808DE389}" type="presParOf" srcId="{CE86DA0C-52CF-45AF-AEA8-41017747F3DE}" destId="{DBB8AF97-9ECB-4331-89A5-76C30B8BF378}" srcOrd="1" destOrd="0" presId="urn:microsoft.com/office/officeart/2005/8/layout/hierarchy1"/>
    <dgm:cxn modelId="{3A40FA02-372A-4674-9B82-44EE947BD39A}" type="presParOf" srcId="{749D8734-94FF-4190-8D09-B9F1BCDCA03A}" destId="{F8C76688-67BC-4BE0-94E0-0EEE021976D4}" srcOrd="1" destOrd="0" presId="urn:microsoft.com/office/officeart/2005/8/layout/hierarchy1"/>
    <dgm:cxn modelId="{40210206-679D-4939-802B-1277123CE0FB}" type="presParOf" srcId="{F8C76688-67BC-4BE0-94E0-0EEE021976D4}" destId="{2F7336D7-63D3-447A-9868-CFEE0467F912}" srcOrd="0" destOrd="0" presId="urn:microsoft.com/office/officeart/2005/8/layout/hierarchy1"/>
    <dgm:cxn modelId="{9A2EA9B2-0693-40CD-90FD-81B24FB2AF49}" type="presParOf" srcId="{F8C76688-67BC-4BE0-94E0-0EEE021976D4}" destId="{1475A703-3B4A-41FE-9B8E-6676D3B238B1}" srcOrd="1" destOrd="0" presId="urn:microsoft.com/office/officeart/2005/8/layout/hierarchy1"/>
    <dgm:cxn modelId="{30B35BEA-F15A-477E-AE5B-A822849F9566}" type="presParOf" srcId="{1475A703-3B4A-41FE-9B8E-6676D3B238B1}" destId="{26F13250-AA8A-4D3E-87B6-3EB4886C09CC}" srcOrd="0" destOrd="0" presId="urn:microsoft.com/office/officeart/2005/8/layout/hierarchy1"/>
    <dgm:cxn modelId="{6A89432F-D203-4053-8D24-3DAFEEB6DCCA}" type="presParOf" srcId="{26F13250-AA8A-4D3E-87B6-3EB4886C09CC}" destId="{10D57D38-1AFA-4708-834F-B3CF99BBDE31}" srcOrd="0" destOrd="0" presId="urn:microsoft.com/office/officeart/2005/8/layout/hierarchy1"/>
    <dgm:cxn modelId="{6FCC2B65-288C-4E76-B61F-00B5AA4947BE}" type="presParOf" srcId="{26F13250-AA8A-4D3E-87B6-3EB4886C09CC}" destId="{69EA4128-6974-4A94-90D8-506B4BD59355}" srcOrd="1" destOrd="0" presId="urn:microsoft.com/office/officeart/2005/8/layout/hierarchy1"/>
    <dgm:cxn modelId="{EE1408AC-F69F-449E-9210-FD80CC5ACA0F}" type="presParOf" srcId="{1475A703-3B4A-41FE-9B8E-6676D3B238B1}" destId="{55FE5344-DA55-40CF-8A1A-35F166866A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720AC-C9DF-42AA-99B9-985F0C4BE7F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02CF94-4621-45C0-8597-33372DB24044}">
      <dgm:prSet phldrT="[Text]"/>
      <dgm:spPr/>
      <dgm:t>
        <a:bodyPr/>
        <a:lstStyle/>
        <a:p>
          <a:r>
            <a:rPr lang="en-GB" dirty="0" smtClean="0"/>
            <a:t>Front potential strategy parameter heuristic</a:t>
          </a:r>
          <a:endParaRPr lang="en-GB" dirty="0"/>
        </a:p>
      </dgm:t>
    </dgm:pt>
    <dgm:pt modelId="{FBEBEFCA-A004-449A-8315-99A93C5D9FF0}" type="parTrans" cxnId="{111B767C-D3FE-453F-8743-99E3ACC7DC94}">
      <dgm:prSet/>
      <dgm:spPr/>
      <dgm:t>
        <a:bodyPr/>
        <a:lstStyle/>
        <a:p>
          <a:endParaRPr lang="en-GB"/>
        </a:p>
      </dgm:t>
    </dgm:pt>
    <dgm:pt modelId="{B5A55AA8-891C-455A-B9D4-B96762BBBD30}" type="sibTrans" cxnId="{111B767C-D3FE-453F-8743-99E3ACC7DC94}">
      <dgm:prSet/>
      <dgm:spPr/>
      <dgm:t>
        <a:bodyPr/>
        <a:lstStyle/>
        <a:p>
          <a:endParaRPr lang="en-GB"/>
        </a:p>
      </dgm:t>
    </dgm:pt>
    <dgm:pt modelId="{61BA2F61-6787-443F-AB78-560B511D85CF}">
      <dgm:prSet phldrT="[Text]"/>
      <dgm:spPr/>
      <dgm:t>
        <a:bodyPr/>
        <a:lstStyle/>
        <a:p>
          <a:r>
            <a:rPr lang="en-GB" dirty="0" smtClean="0"/>
            <a:t>In case of vehicle ahead</a:t>
          </a:r>
          <a:endParaRPr lang="en-GB" dirty="0"/>
        </a:p>
      </dgm:t>
    </dgm:pt>
    <dgm:pt modelId="{1D1F052C-4ABE-465E-85E2-80CF2C5800A2}" type="parTrans" cxnId="{504BFA57-A803-44D0-92AF-30FF1C891337}">
      <dgm:prSet/>
      <dgm:spPr/>
      <dgm:t>
        <a:bodyPr/>
        <a:lstStyle/>
        <a:p>
          <a:endParaRPr lang="en-GB"/>
        </a:p>
      </dgm:t>
    </dgm:pt>
    <dgm:pt modelId="{1EF88F17-D60D-43A6-8972-DA2F68B6585D}" type="sibTrans" cxnId="{504BFA57-A803-44D0-92AF-30FF1C891337}">
      <dgm:prSet/>
      <dgm:spPr/>
      <dgm:t>
        <a:bodyPr/>
        <a:lstStyle/>
        <a:p>
          <a:endParaRPr lang="en-GB"/>
        </a:p>
      </dgm:t>
    </dgm:pt>
    <dgm:pt modelId="{07F4F091-A074-44A3-B096-AF85C6DF65CE}">
      <dgm:prSet phldrT="[Text]"/>
      <dgm:spPr/>
      <dgm:t>
        <a:bodyPr/>
        <a:lstStyle/>
        <a:p>
          <a:r>
            <a:rPr lang="en-GB" dirty="0" smtClean="0"/>
            <a:t>If front vehicle more laterally at the right</a:t>
          </a:r>
          <a:endParaRPr lang="en-GB" dirty="0"/>
        </a:p>
      </dgm:t>
    </dgm:pt>
    <dgm:pt modelId="{15EC0E83-BAD5-4C77-982A-6B370CBE397C}" type="parTrans" cxnId="{68DA02A8-22D8-430A-B812-9DC267434062}">
      <dgm:prSet/>
      <dgm:spPr/>
      <dgm:t>
        <a:bodyPr/>
        <a:lstStyle/>
        <a:p>
          <a:endParaRPr lang="en-GB"/>
        </a:p>
      </dgm:t>
    </dgm:pt>
    <dgm:pt modelId="{0D3D3000-32ED-456C-8BF0-DB043E7AD024}" type="sibTrans" cxnId="{68DA02A8-22D8-430A-B812-9DC267434062}">
      <dgm:prSet/>
      <dgm:spPr/>
      <dgm:t>
        <a:bodyPr/>
        <a:lstStyle/>
        <a:p>
          <a:endParaRPr lang="en-GB"/>
        </a:p>
      </dgm:t>
    </dgm:pt>
    <dgm:pt modelId="{B552F5E6-AE41-4B47-BFAD-79C8297367B7}">
      <dgm:prSet phldrT="[Text]"/>
      <dgm:spPr/>
      <dgm:t>
        <a:bodyPr/>
        <a:lstStyle/>
        <a:p>
          <a:r>
            <a:rPr lang="en-GB" dirty="0" smtClean="0"/>
            <a:t>If front vehicle more laterally at the left, or at equal lateral position</a:t>
          </a:r>
          <a:endParaRPr lang="en-GB" dirty="0"/>
        </a:p>
      </dgm:t>
    </dgm:pt>
    <dgm:pt modelId="{CEA765B7-79DA-46D7-B874-795F7CDB9213}" type="parTrans" cxnId="{CB79A98A-74F1-44E9-A40D-6DEFB5F0EA3A}">
      <dgm:prSet/>
      <dgm:spPr/>
      <dgm:t>
        <a:bodyPr/>
        <a:lstStyle/>
        <a:p>
          <a:endParaRPr lang="en-GB"/>
        </a:p>
      </dgm:t>
    </dgm:pt>
    <dgm:pt modelId="{22A9BBCE-917A-4CD7-89A6-8C3F11791E7E}" type="sibTrans" cxnId="{CB79A98A-74F1-44E9-A40D-6DEFB5F0EA3A}">
      <dgm:prSet/>
      <dgm:spPr/>
      <dgm:t>
        <a:bodyPr/>
        <a:lstStyle/>
        <a:p>
          <a:endParaRPr lang="en-GB"/>
        </a:p>
      </dgm:t>
    </dgm:pt>
    <dgm:pt modelId="{E4FAF11F-106E-4C6B-8AB9-12EA783665D4}">
      <dgm:prSet phldrT="[Text]"/>
      <dgm:spPr/>
      <dgm:t>
        <a:bodyPr/>
        <a:lstStyle/>
        <a:p>
          <a:r>
            <a:rPr lang="en-GB" dirty="0" smtClean="0"/>
            <a:t>In case of obstacle ahead</a:t>
          </a:r>
          <a:endParaRPr lang="en-GB" dirty="0"/>
        </a:p>
      </dgm:t>
    </dgm:pt>
    <dgm:pt modelId="{37D2BD46-0BEE-4E3C-8D30-5E9B935F4A57}" type="parTrans" cxnId="{49A3F2B8-D307-4A57-88F9-F304E5328FDA}">
      <dgm:prSet/>
      <dgm:spPr/>
      <dgm:t>
        <a:bodyPr/>
        <a:lstStyle/>
        <a:p>
          <a:endParaRPr lang="en-GB"/>
        </a:p>
      </dgm:t>
    </dgm:pt>
    <dgm:pt modelId="{248B6815-A2E1-4B8C-A40B-A5C32906631B}" type="sibTrans" cxnId="{49A3F2B8-D307-4A57-88F9-F304E5328FDA}">
      <dgm:prSet/>
      <dgm:spPr/>
      <dgm:t>
        <a:bodyPr/>
        <a:lstStyle/>
        <a:p>
          <a:endParaRPr lang="en-GB"/>
        </a:p>
      </dgm:t>
    </dgm:pt>
    <dgm:pt modelId="{A77533FD-F563-4B56-A3FE-3165E85AE377}">
      <dgm:prSet phldrT="[Text]"/>
      <dgm:spPr/>
      <dgm:t>
        <a:bodyPr/>
        <a:lstStyle/>
        <a:p>
          <a:r>
            <a:rPr lang="en-GB" dirty="0" smtClean="0"/>
            <a:t>If the obstacle sensed laterally at the left of the road</a:t>
          </a:r>
          <a:endParaRPr lang="en-GB" dirty="0"/>
        </a:p>
      </dgm:t>
    </dgm:pt>
    <dgm:pt modelId="{0E7754F7-191D-44D8-82DF-DC283AC187C2}" type="parTrans" cxnId="{F31B961F-E775-47F4-B021-548F016F76FE}">
      <dgm:prSet/>
      <dgm:spPr/>
      <dgm:t>
        <a:bodyPr/>
        <a:lstStyle/>
        <a:p>
          <a:endParaRPr lang="en-GB"/>
        </a:p>
      </dgm:t>
    </dgm:pt>
    <dgm:pt modelId="{5D0B9097-C631-406C-8589-91020B24EA63}" type="sibTrans" cxnId="{F31B961F-E775-47F4-B021-548F016F76FE}">
      <dgm:prSet/>
      <dgm:spPr/>
      <dgm:t>
        <a:bodyPr/>
        <a:lstStyle/>
        <a:p>
          <a:endParaRPr lang="en-GB"/>
        </a:p>
      </dgm:t>
    </dgm:pt>
    <dgm:pt modelId="{22812912-670C-4C03-A0E6-BDEC1877FEF2}">
      <dgm:prSet phldrT="[Text]"/>
      <dgm:spPr/>
      <dgm:t>
        <a:bodyPr/>
        <a:lstStyle/>
        <a:p>
          <a:r>
            <a:rPr lang="en-GB" dirty="0" smtClean="0"/>
            <a:t>Turn left</a:t>
          </a:r>
          <a:endParaRPr lang="en-GB" dirty="0"/>
        </a:p>
      </dgm:t>
    </dgm:pt>
    <dgm:pt modelId="{2B608EFB-1488-472F-BE5A-E0C7BD733ED3}" type="parTrans" cxnId="{AF848EF4-0ACF-4B0F-B2C2-F77D3B90A766}">
      <dgm:prSet/>
      <dgm:spPr/>
      <dgm:t>
        <a:bodyPr/>
        <a:lstStyle/>
        <a:p>
          <a:endParaRPr lang="en-GB"/>
        </a:p>
      </dgm:t>
    </dgm:pt>
    <dgm:pt modelId="{A670B26B-E7B5-456D-9C4A-F8B1F58788BA}" type="sibTrans" cxnId="{AF848EF4-0ACF-4B0F-B2C2-F77D3B90A766}">
      <dgm:prSet/>
      <dgm:spPr/>
      <dgm:t>
        <a:bodyPr/>
        <a:lstStyle/>
        <a:p>
          <a:endParaRPr lang="en-GB"/>
        </a:p>
      </dgm:t>
    </dgm:pt>
    <dgm:pt modelId="{307D3D14-427F-4D19-8D54-2C195E245F3E}">
      <dgm:prSet phldrT="[Text]"/>
      <dgm:spPr/>
      <dgm:t>
        <a:bodyPr/>
        <a:lstStyle/>
        <a:p>
          <a:r>
            <a:rPr lang="en-GB" dirty="0" smtClean="0"/>
            <a:t>Turn right</a:t>
          </a:r>
          <a:endParaRPr lang="en-GB" dirty="0"/>
        </a:p>
      </dgm:t>
    </dgm:pt>
    <dgm:pt modelId="{7192F129-D389-4AD7-A391-C98BDE7DC0B8}" type="parTrans" cxnId="{52753E27-7BE8-407B-B142-35E6252C6331}">
      <dgm:prSet/>
      <dgm:spPr/>
      <dgm:t>
        <a:bodyPr/>
        <a:lstStyle/>
        <a:p>
          <a:endParaRPr lang="en-GB"/>
        </a:p>
      </dgm:t>
    </dgm:pt>
    <dgm:pt modelId="{AFC52350-F823-4B3E-AAD5-DDA0AB94D2D7}" type="sibTrans" cxnId="{52753E27-7BE8-407B-B142-35E6252C6331}">
      <dgm:prSet/>
      <dgm:spPr/>
      <dgm:t>
        <a:bodyPr/>
        <a:lstStyle/>
        <a:p>
          <a:endParaRPr lang="en-GB"/>
        </a:p>
      </dgm:t>
    </dgm:pt>
    <dgm:pt modelId="{9C4BD30A-6DDE-4939-8E76-AFFD08907D09}">
      <dgm:prSet phldrT="[Text]"/>
      <dgm:spPr/>
      <dgm:t>
        <a:bodyPr/>
        <a:lstStyle/>
        <a:p>
          <a:r>
            <a:rPr lang="en-GB" dirty="0" smtClean="0"/>
            <a:t>Turn right</a:t>
          </a:r>
          <a:endParaRPr lang="en-GB" dirty="0"/>
        </a:p>
      </dgm:t>
    </dgm:pt>
    <dgm:pt modelId="{08805C2E-BF62-4DBE-9528-41234879981E}" type="parTrans" cxnId="{7B8586F7-C8B1-40E1-9EE4-CC727E1E8C10}">
      <dgm:prSet/>
      <dgm:spPr/>
      <dgm:t>
        <a:bodyPr/>
        <a:lstStyle/>
        <a:p>
          <a:endParaRPr lang="en-GB"/>
        </a:p>
      </dgm:t>
    </dgm:pt>
    <dgm:pt modelId="{021F2DB6-8BB2-448F-9A10-3C81DC33D945}" type="sibTrans" cxnId="{7B8586F7-C8B1-40E1-9EE4-CC727E1E8C10}">
      <dgm:prSet/>
      <dgm:spPr/>
      <dgm:t>
        <a:bodyPr/>
        <a:lstStyle/>
        <a:p>
          <a:endParaRPr lang="en-GB"/>
        </a:p>
      </dgm:t>
    </dgm:pt>
    <dgm:pt modelId="{3B40A375-5363-4648-B99B-38E66215C4BE}">
      <dgm:prSet phldrT="[Text]"/>
      <dgm:spPr/>
      <dgm:t>
        <a:bodyPr/>
        <a:lstStyle/>
        <a:p>
          <a:r>
            <a:rPr lang="en-GB" dirty="0" smtClean="0"/>
            <a:t>If the obstacle sensed laterally at the right of the road</a:t>
          </a:r>
          <a:endParaRPr lang="en-GB" dirty="0"/>
        </a:p>
      </dgm:t>
    </dgm:pt>
    <dgm:pt modelId="{36DCC463-9346-4F9C-8D60-E49269D8DCC5}" type="parTrans" cxnId="{F167B3DB-5E0F-4073-9277-0191D5E26009}">
      <dgm:prSet/>
      <dgm:spPr/>
      <dgm:t>
        <a:bodyPr/>
        <a:lstStyle/>
        <a:p>
          <a:endParaRPr lang="en-GB"/>
        </a:p>
      </dgm:t>
    </dgm:pt>
    <dgm:pt modelId="{1A333FB0-7B29-4550-B0E6-C8D6508F7375}" type="sibTrans" cxnId="{F167B3DB-5E0F-4073-9277-0191D5E26009}">
      <dgm:prSet/>
      <dgm:spPr/>
      <dgm:t>
        <a:bodyPr/>
        <a:lstStyle/>
        <a:p>
          <a:endParaRPr lang="en-GB"/>
        </a:p>
      </dgm:t>
    </dgm:pt>
    <dgm:pt modelId="{2A05B241-A8E5-4472-99E3-878671F2FF13}">
      <dgm:prSet phldrT="[Text]"/>
      <dgm:spPr/>
      <dgm:t>
        <a:bodyPr/>
        <a:lstStyle/>
        <a:p>
          <a:r>
            <a:rPr lang="en-GB" dirty="0" smtClean="0"/>
            <a:t>Turn left</a:t>
          </a:r>
          <a:endParaRPr lang="en-GB" dirty="0"/>
        </a:p>
      </dgm:t>
    </dgm:pt>
    <dgm:pt modelId="{AD754813-3B12-422F-8AE9-C5152E3A3082}" type="parTrans" cxnId="{989AFE94-D386-447F-A5A9-31E1B150A649}">
      <dgm:prSet/>
      <dgm:spPr/>
      <dgm:t>
        <a:bodyPr/>
        <a:lstStyle/>
        <a:p>
          <a:endParaRPr lang="en-GB"/>
        </a:p>
      </dgm:t>
    </dgm:pt>
    <dgm:pt modelId="{A95B0E1F-B024-47FA-A5C9-990626F8C220}" type="sibTrans" cxnId="{989AFE94-D386-447F-A5A9-31E1B150A649}">
      <dgm:prSet/>
      <dgm:spPr/>
      <dgm:t>
        <a:bodyPr/>
        <a:lstStyle/>
        <a:p>
          <a:endParaRPr lang="en-GB"/>
        </a:p>
      </dgm:t>
    </dgm:pt>
    <dgm:pt modelId="{F15BC9C9-EEC0-4E14-8771-283F7013AA7B}" type="pres">
      <dgm:prSet presAssocID="{283720AC-C9DF-42AA-99B9-985F0C4BE7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5F9F27-3387-4EEC-B5F4-6B2A061D1780}" type="pres">
      <dgm:prSet presAssocID="{0D02CF94-4621-45C0-8597-33372DB24044}" presName="root1" presStyleCnt="0"/>
      <dgm:spPr/>
    </dgm:pt>
    <dgm:pt modelId="{BF0B89B3-DE80-4933-AB5F-E35A0E25211F}" type="pres">
      <dgm:prSet presAssocID="{0D02CF94-4621-45C0-8597-33372DB240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5EBE28-9AD4-4080-9A3D-5038DBE27A7E}" type="pres">
      <dgm:prSet presAssocID="{0D02CF94-4621-45C0-8597-33372DB24044}" presName="level2hierChild" presStyleCnt="0"/>
      <dgm:spPr/>
    </dgm:pt>
    <dgm:pt modelId="{CE2AB224-3175-45AD-A0A3-20E0212B23EA}" type="pres">
      <dgm:prSet presAssocID="{1D1F052C-4ABE-465E-85E2-80CF2C5800A2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BA0FE862-F28B-4634-B34E-E052821AD4B6}" type="pres">
      <dgm:prSet presAssocID="{1D1F052C-4ABE-465E-85E2-80CF2C5800A2}" presName="connTx" presStyleLbl="parChTrans1D2" presStyleIdx="0" presStyleCnt="2"/>
      <dgm:spPr/>
      <dgm:t>
        <a:bodyPr/>
        <a:lstStyle/>
        <a:p>
          <a:endParaRPr lang="en-GB"/>
        </a:p>
      </dgm:t>
    </dgm:pt>
    <dgm:pt modelId="{EAFE6EB3-57C3-4247-A4A3-0E7875D7227B}" type="pres">
      <dgm:prSet presAssocID="{61BA2F61-6787-443F-AB78-560B511D85CF}" presName="root2" presStyleCnt="0"/>
      <dgm:spPr/>
    </dgm:pt>
    <dgm:pt modelId="{12869467-113C-42D7-8D22-0486B614B7D3}" type="pres">
      <dgm:prSet presAssocID="{61BA2F61-6787-443F-AB78-560B511D85C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694D05-A46D-462B-9209-8E020386724D}" type="pres">
      <dgm:prSet presAssocID="{61BA2F61-6787-443F-AB78-560B511D85CF}" presName="level3hierChild" presStyleCnt="0"/>
      <dgm:spPr/>
    </dgm:pt>
    <dgm:pt modelId="{38E1A210-CC9C-40ED-A2CF-47F35FFC92F9}" type="pres">
      <dgm:prSet presAssocID="{15EC0E83-BAD5-4C77-982A-6B370CBE397C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56BF7EDE-FF93-4B2B-BBEC-DCD195F25C2B}" type="pres">
      <dgm:prSet presAssocID="{15EC0E83-BAD5-4C77-982A-6B370CBE397C}" presName="connTx" presStyleLbl="parChTrans1D3" presStyleIdx="0" presStyleCnt="4"/>
      <dgm:spPr/>
      <dgm:t>
        <a:bodyPr/>
        <a:lstStyle/>
        <a:p>
          <a:endParaRPr lang="en-GB"/>
        </a:p>
      </dgm:t>
    </dgm:pt>
    <dgm:pt modelId="{AA57BCE6-B7C3-4211-B118-20AC08385AF2}" type="pres">
      <dgm:prSet presAssocID="{07F4F091-A074-44A3-B096-AF85C6DF65CE}" presName="root2" presStyleCnt="0"/>
      <dgm:spPr/>
    </dgm:pt>
    <dgm:pt modelId="{24C966F9-3D1E-4735-BF0B-60DE221A5440}" type="pres">
      <dgm:prSet presAssocID="{07F4F091-A074-44A3-B096-AF85C6DF65C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BDEF6E-474E-4A14-9AF8-85AF9284C92B}" type="pres">
      <dgm:prSet presAssocID="{07F4F091-A074-44A3-B096-AF85C6DF65CE}" presName="level3hierChild" presStyleCnt="0"/>
      <dgm:spPr/>
    </dgm:pt>
    <dgm:pt modelId="{F6554A99-B5F3-475C-9F43-581B9DAC86C6}" type="pres">
      <dgm:prSet presAssocID="{2B608EFB-1488-472F-BE5A-E0C7BD733ED3}" presName="conn2-1" presStyleLbl="parChTrans1D4" presStyleIdx="0" presStyleCnt="4"/>
      <dgm:spPr/>
      <dgm:t>
        <a:bodyPr/>
        <a:lstStyle/>
        <a:p>
          <a:endParaRPr lang="en-GB"/>
        </a:p>
      </dgm:t>
    </dgm:pt>
    <dgm:pt modelId="{581AE5BD-4CE9-4718-B8DA-F2C411AFC9B0}" type="pres">
      <dgm:prSet presAssocID="{2B608EFB-1488-472F-BE5A-E0C7BD733ED3}" presName="connTx" presStyleLbl="parChTrans1D4" presStyleIdx="0" presStyleCnt="4"/>
      <dgm:spPr/>
      <dgm:t>
        <a:bodyPr/>
        <a:lstStyle/>
        <a:p>
          <a:endParaRPr lang="en-GB"/>
        </a:p>
      </dgm:t>
    </dgm:pt>
    <dgm:pt modelId="{54EC2CF9-D8A7-449D-97AA-26D4D9E08E79}" type="pres">
      <dgm:prSet presAssocID="{22812912-670C-4C03-A0E6-BDEC1877FEF2}" presName="root2" presStyleCnt="0"/>
      <dgm:spPr/>
    </dgm:pt>
    <dgm:pt modelId="{562F8168-3D92-4CA4-9CB1-1BEBEDB52709}" type="pres">
      <dgm:prSet presAssocID="{22812912-670C-4C03-A0E6-BDEC1877FEF2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00526E-DBEC-489D-A57F-12A665F1FD1E}" type="pres">
      <dgm:prSet presAssocID="{22812912-670C-4C03-A0E6-BDEC1877FEF2}" presName="level3hierChild" presStyleCnt="0"/>
      <dgm:spPr/>
    </dgm:pt>
    <dgm:pt modelId="{04E0BA9F-D556-468C-98DC-FC39D968E063}" type="pres">
      <dgm:prSet presAssocID="{CEA765B7-79DA-46D7-B874-795F7CDB9213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63F44B28-1CF3-43D5-B1A0-63A9ED17BC58}" type="pres">
      <dgm:prSet presAssocID="{CEA765B7-79DA-46D7-B874-795F7CDB9213}" presName="connTx" presStyleLbl="parChTrans1D3" presStyleIdx="1" presStyleCnt="4"/>
      <dgm:spPr/>
      <dgm:t>
        <a:bodyPr/>
        <a:lstStyle/>
        <a:p>
          <a:endParaRPr lang="en-GB"/>
        </a:p>
      </dgm:t>
    </dgm:pt>
    <dgm:pt modelId="{427F27CB-656D-4B53-A2A8-EC42F70D8495}" type="pres">
      <dgm:prSet presAssocID="{B552F5E6-AE41-4B47-BFAD-79C8297367B7}" presName="root2" presStyleCnt="0"/>
      <dgm:spPr/>
    </dgm:pt>
    <dgm:pt modelId="{DB79B457-019F-40D8-8B3B-799DF5675747}" type="pres">
      <dgm:prSet presAssocID="{B552F5E6-AE41-4B47-BFAD-79C8297367B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084F2F-2C94-4600-B7E0-705AE88A8BE8}" type="pres">
      <dgm:prSet presAssocID="{B552F5E6-AE41-4B47-BFAD-79C8297367B7}" presName="level3hierChild" presStyleCnt="0"/>
      <dgm:spPr/>
    </dgm:pt>
    <dgm:pt modelId="{E92F1A60-ACC7-4056-B0CF-40E4CBDF71B6}" type="pres">
      <dgm:prSet presAssocID="{7192F129-D389-4AD7-A391-C98BDE7DC0B8}" presName="conn2-1" presStyleLbl="parChTrans1D4" presStyleIdx="1" presStyleCnt="4"/>
      <dgm:spPr/>
      <dgm:t>
        <a:bodyPr/>
        <a:lstStyle/>
        <a:p>
          <a:endParaRPr lang="en-GB"/>
        </a:p>
      </dgm:t>
    </dgm:pt>
    <dgm:pt modelId="{7D29E6C9-EEF4-42CB-9799-51DE1BBBFE03}" type="pres">
      <dgm:prSet presAssocID="{7192F129-D389-4AD7-A391-C98BDE7DC0B8}" presName="connTx" presStyleLbl="parChTrans1D4" presStyleIdx="1" presStyleCnt="4"/>
      <dgm:spPr/>
      <dgm:t>
        <a:bodyPr/>
        <a:lstStyle/>
        <a:p>
          <a:endParaRPr lang="en-GB"/>
        </a:p>
      </dgm:t>
    </dgm:pt>
    <dgm:pt modelId="{E55A7D4E-E823-4848-996D-06908BB34B22}" type="pres">
      <dgm:prSet presAssocID="{307D3D14-427F-4D19-8D54-2C195E245F3E}" presName="root2" presStyleCnt="0"/>
      <dgm:spPr/>
    </dgm:pt>
    <dgm:pt modelId="{3FAE97E5-2392-4E0B-873C-F773B7D2FF35}" type="pres">
      <dgm:prSet presAssocID="{307D3D14-427F-4D19-8D54-2C195E245F3E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59C8B8-A404-457D-BC5B-998DD1AC3FFD}" type="pres">
      <dgm:prSet presAssocID="{307D3D14-427F-4D19-8D54-2C195E245F3E}" presName="level3hierChild" presStyleCnt="0"/>
      <dgm:spPr/>
    </dgm:pt>
    <dgm:pt modelId="{6A0C5F03-5ADD-401E-BBB4-39911CED653C}" type="pres">
      <dgm:prSet presAssocID="{37D2BD46-0BEE-4E3C-8D30-5E9B935F4A57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AA1D2927-FED4-4214-B2AB-1F064ADBA883}" type="pres">
      <dgm:prSet presAssocID="{37D2BD46-0BEE-4E3C-8D30-5E9B935F4A57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DB002D4-3C5F-470E-B66F-F18259F694B1}" type="pres">
      <dgm:prSet presAssocID="{E4FAF11F-106E-4C6B-8AB9-12EA783665D4}" presName="root2" presStyleCnt="0"/>
      <dgm:spPr/>
    </dgm:pt>
    <dgm:pt modelId="{B7B229CD-FA0D-4985-A813-71DA44F27AB1}" type="pres">
      <dgm:prSet presAssocID="{E4FAF11F-106E-4C6B-8AB9-12EA783665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7B0175-D50F-4A81-B5FE-19E2B639F28D}" type="pres">
      <dgm:prSet presAssocID="{E4FAF11F-106E-4C6B-8AB9-12EA783665D4}" presName="level3hierChild" presStyleCnt="0"/>
      <dgm:spPr/>
    </dgm:pt>
    <dgm:pt modelId="{51C836C8-420B-4914-A6C4-133D95F2C3F0}" type="pres">
      <dgm:prSet presAssocID="{0E7754F7-191D-44D8-82DF-DC283AC187C2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1967C4DE-F56F-4AB4-B03D-8764EF950590}" type="pres">
      <dgm:prSet presAssocID="{0E7754F7-191D-44D8-82DF-DC283AC187C2}" presName="connTx" presStyleLbl="parChTrans1D3" presStyleIdx="2" presStyleCnt="4"/>
      <dgm:spPr/>
      <dgm:t>
        <a:bodyPr/>
        <a:lstStyle/>
        <a:p>
          <a:endParaRPr lang="en-GB"/>
        </a:p>
      </dgm:t>
    </dgm:pt>
    <dgm:pt modelId="{768C8AA0-2F4C-4F80-822E-643FD4E938CA}" type="pres">
      <dgm:prSet presAssocID="{A77533FD-F563-4B56-A3FE-3165E85AE377}" presName="root2" presStyleCnt="0"/>
      <dgm:spPr/>
    </dgm:pt>
    <dgm:pt modelId="{E9C9F56F-DC20-4D5C-A276-9CB2AC5527C6}" type="pres">
      <dgm:prSet presAssocID="{A77533FD-F563-4B56-A3FE-3165E85AE37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678877-A875-40F7-A6C0-0B1AADAE5900}" type="pres">
      <dgm:prSet presAssocID="{A77533FD-F563-4B56-A3FE-3165E85AE377}" presName="level3hierChild" presStyleCnt="0"/>
      <dgm:spPr/>
    </dgm:pt>
    <dgm:pt modelId="{E4FFBC9B-EA35-466B-BFE7-888E075EC4DA}" type="pres">
      <dgm:prSet presAssocID="{08805C2E-BF62-4DBE-9528-41234879981E}" presName="conn2-1" presStyleLbl="parChTrans1D4" presStyleIdx="2" presStyleCnt="4"/>
      <dgm:spPr/>
      <dgm:t>
        <a:bodyPr/>
        <a:lstStyle/>
        <a:p>
          <a:endParaRPr lang="en-GB"/>
        </a:p>
      </dgm:t>
    </dgm:pt>
    <dgm:pt modelId="{3E75B62B-EBB4-4F14-9EE0-8278D785CED7}" type="pres">
      <dgm:prSet presAssocID="{08805C2E-BF62-4DBE-9528-41234879981E}" presName="connTx" presStyleLbl="parChTrans1D4" presStyleIdx="2" presStyleCnt="4"/>
      <dgm:spPr/>
      <dgm:t>
        <a:bodyPr/>
        <a:lstStyle/>
        <a:p>
          <a:endParaRPr lang="en-GB"/>
        </a:p>
      </dgm:t>
    </dgm:pt>
    <dgm:pt modelId="{1980D834-C261-4984-A84F-85EAE8E2DB57}" type="pres">
      <dgm:prSet presAssocID="{9C4BD30A-6DDE-4939-8E76-AFFD08907D09}" presName="root2" presStyleCnt="0"/>
      <dgm:spPr/>
    </dgm:pt>
    <dgm:pt modelId="{35FE9DEB-DA7A-4808-B82D-6C39587907E3}" type="pres">
      <dgm:prSet presAssocID="{9C4BD30A-6DDE-4939-8E76-AFFD08907D09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3B42E5-491D-44B3-9AA1-900FC297EE6E}" type="pres">
      <dgm:prSet presAssocID="{9C4BD30A-6DDE-4939-8E76-AFFD08907D09}" presName="level3hierChild" presStyleCnt="0"/>
      <dgm:spPr/>
    </dgm:pt>
    <dgm:pt modelId="{C989244F-54E8-46BE-B77C-21F64F4B5490}" type="pres">
      <dgm:prSet presAssocID="{36DCC463-9346-4F9C-8D60-E49269D8DCC5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C34FCAA5-7B52-47D7-98A9-B9FD3A7F6EB0}" type="pres">
      <dgm:prSet presAssocID="{36DCC463-9346-4F9C-8D60-E49269D8DCC5}" presName="connTx" presStyleLbl="parChTrans1D3" presStyleIdx="3" presStyleCnt="4"/>
      <dgm:spPr/>
      <dgm:t>
        <a:bodyPr/>
        <a:lstStyle/>
        <a:p>
          <a:endParaRPr lang="en-GB"/>
        </a:p>
      </dgm:t>
    </dgm:pt>
    <dgm:pt modelId="{78683F7D-B806-4E4D-B726-3F71252C3439}" type="pres">
      <dgm:prSet presAssocID="{3B40A375-5363-4648-B99B-38E66215C4BE}" presName="root2" presStyleCnt="0"/>
      <dgm:spPr/>
    </dgm:pt>
    <dgm:pt modelId="{9D09E037-75CC-4706-B149-3A4AFF98BE5B}" type="pres">
      <dgm:prSet presAssocID="{3B40A375-5363-4648-B99B-38E66215C4B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ED77C1-3B93-4857-A926-9AC65DBE8A23}" type="pres">
      <dgm:prSet presAssocID="{3B40A375-5363-4648-B99B-38E66215C4BE}" presName="level3hierChild" presStyleCnt="0"/>
      <dgm:spPr/>
    </dgm:pt>
    <dgm:pt modelId="{F300AF95-F9ED-4350-82F7-64F05C818036}" type="pres">
      <dgm:prSet presAssocID="{AD754813-3B12-422F-8AE9-C5152E3A3082}" presName="conn2-1" presStyleLbl="parChTrans1D4" presStyleIdx="3" presStyleCnt="4"/>
      <dgm:spPr/>
      <dgm:t>
        <a:bodyPr/>
        <a:lstStyle/>
        <a:p>
          <a:endParaRPr lang="en-GB"/>
        </a:p>
      </dgm:t>
    </dgm:pt>
    <dgm:pt modelId="{9D7EB3B7-8923-459E-B979-4CC1B6DD15F8}" type="pres">
      <dgm:prSet presAssocID="{AD754813-3B12-422F-8AE9-C5152E3A3082}" presName="connTx" presStyleLbl="parChTrans1D4" presStyleIdx="3" presStyleCnt="4"/>
      <dgm:spPr/>
      <dgm:t>
        <a:bodyPr/>
        <a:lstStyle/>
        <a:p>
          <a:endParaRPr lang="en-GB"/>
        </a:p>
      </dgm:t>
    </dgm:pt>
    <dgm:pt modelId="{5B8595C6-121A-45BE-8631-D4269B33D393}" type="pres">
      <dgm:prSet presAssocID="{2A05B241-A8E5-4472-99E3-878671F2FF13}" presName="root2" presStyleCnt="0"/>
      <dgm:spPr/>
    </dgm:pt>
    <dgm:pt modelId="{2BE112FB-91B5-4108-A462-3AC50798DB01}" type="pres">
      <dgm:prSet presAssocID="{2A05B241-A8E5-4472-99E3-878671F2FF13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7C30CF-E3FB-4013-BBD8-C682C90F2C7B}" type="pres">
      <dgm:prSet presAssocID="{2A05B241-A8E5-4472-99E3-878671F2FF13}" presName="level3hierChild" presStyleCnt="0"/>
      <dgm:spPr/>
    </dgm:pt>
  </dgm:ptLst>
  <dgm:cxnLst>
    <dgm:cxn modelId="{68DA02A8-22D8-430A-B812-9DC267434062}" srcId="{61BA2F61-6787-443F-AB78-560B511D85CF}" destId="{07F4F091-A074-44A3-B096-AF85C6DF65CE}" srcOrd="0" destOrd="0" parTransId="{15EC0E83-BAD5-4C77-982A-6B370CBE397C}" sibTransId="{0D3D3000-32ED-456C-8BF0-DB043E7AD024}"/>
    <dgm:cxn modelId="{3DA8DEF2-25D7-4053-9821-DD9974FAB2AE}" type="presOf" srcId="{0E7754F7-191D-44D8-82DF-DC283AC187C2}" destId="{51C836C8-420B-4914-A6C4-133D95F2C3F0}" srcOrd="0" destOrd="0" presId="urn:microsoft.com/office/officeart/2005/8/layout/hierarchy2"/>
    <dgm:cxn modelId="{989AFE94-D386-447F-A5A9-31E1B150A649}" srcId="{3B40A375-5363-4648-B99B-38E66215C4BE}" destId="{2A05B241-A8E5-4472-99E3-878671F2FF13}" srcOrd="0" destOrd="0" parTransId="{AD754813-3B12-422F-8AE9-C5152E3A3082}" sibTransId="{A95B0E1F-B024-47FA-A5C9-990626F8C220}"/>
    <dgm:cxn modelId="{C7709FBA-6624-4598-B397-30211138D6B8}" type="presOf" srcId="{15EC0E83-BAD5-4C77-982A-6B370CBE397C}" destId="{56BF7EDE-FF93-4B2B-BBEC-DCD195F25C2B}" srcOrd="1" destOrd="0" presId="urn:microsoft.com/office/officeart/2005/8/layout/hierarchy2"/>
    <dgm:cxn modelId="{E9853700-C50A-4408-A00E-44D3FA38DACF}" type="presOf" srcId="{307D3D14-427F-4D19-8D54-2C195E245F3E}" destId="{3FAE97E5-2392-4E0B-873C-F773B7D2FF35}" srcOrd="0" destOrd="0" presId="urn:microsoft.com/office/officeart/2005/8/layout/hierarchy2"/>
    <dgm:cxn modelId="{5532FB62-2C1D-458F-AC42-225387775A6F}" type="presOf" srcId="{AD754813-3B12-422F-8AE9-C5152E3A3082}" destId="{9D7EB3B7-8923-459E-B979-4CC1B6DD15F8}" srcOrd="1" destOrd="0" presId="urn:microsoft.com/office/officeart/2005/8/layout/hierarchy2"/>
    <dgm:cxn modelId="{43715493-C49D-436C-A6A2-224A8BDEBA30}" type="presOf" srcId="{0D02CF94-4621-45C0-8597-33372DB24044}" destId="{BF0B89B3-DE80-4933-AB5F-E35A0E25211F}" srcOrd="0" destOrd="0" presId="urn:microsoft.com/office/officeart/2005/8/layout/hierarchy2"/>
    <dgm:cxn modelId="{BC440D67-2862-470B-B0FF-AECF4093AB08}" type="presOf" srcId="{37D2BD46-0BEE-4E3C-8D30-5E9B935F4A57}" destId="{6A0C5F03-5ADD-401E-BBB4-39911CED653C}" srcOrd="0" destOrd="0" presId="urn:microsoft.com/office/officeart/2005/8/layout/hierarchy2"/>
    <dgm:cxn modelId="{B063459C-2225-481B-B2B8-3B8CFC369E4B}" type="presOf" srcId="{7192F129-D389-4AD7-A391-C98BDE7DC0B8}" destId="{E92F1A60-ACC7-4056-B0CF-40E4CBDF71B6}" srcOrd="0" destOrd="0" presId="urn:microsoft.com/office/officeart/2005/8/layout/hierarchy2"/>
    <dgm:cxn modelId="{DB467236-AE50-4B30-88A8-EE00D6F21311}" type="presOf" srcId="{283720AC-C9DF-42AA-99B9-985F0C4BE7FF}" destId="{F15BC9C9-EEC0-4E14-8771-283F7013AA7B}" srcOrd="0" destOrd="0" presId="urn:microsoft.com/office/officeart/2005/8/layout/hierarchy2"/>
    <dgm:cxn modelId="{8C4CA7C7-0CED-466E-A8DE-A42D7E24423D}" type="presOf" srcId="{9C4BD30A-6DDE-4939-8E76-AFFD08907D09}" destId="{35FE9DEB-DA7A-4808-B82D-6C39587907E3}" srcOrd="0" destOrd="0" presId="urn:microsoft.com/office/officeart/2005/8/layout/hierarchy2"/>
    <dgm:cxn modelId="{49A3F2B8-D307-4A57-88F9-F304E5328FDA}" srcId="{0D02CF94-4621-45C0-8597-33372DB24044}" destId="{E4FAF11F-106E-4C6B-8AB9-12EA783665D4}" srcOrd="1" destOrd="0" parTransId="{37D2BD46-0BEE-4E3C-8D30-5E9B935F4A57}" sibTransId="{248B6815-A2E1-4B8C-A40B-A5C32906631B}"/>
    <dgm:cxn modelId="{115099A5-77FE-453F-9EF4-A787CCE5E88D}" type="presOf" srcId="{3B40A375-5363-4648-B99B-38E66215C4BE}" destId="{9D09E037-75CC-4706-B149-3A4AFF98BE5B}" srcOrd="0" destOrd="0" presId="urn:microsoft.com/office/officeart/2005/8/layout/hierarchy2"/>
    <dgm:cxn modelId="{B802D193-B8FE-4198-AC0E-8FBC0B5B8F3B}" type="presOf" srcId="{36DCC463-9346-4F9C-8D60-E49269D8DCC5}" destId="{C34FCAA5-7B52-47D7-98A9-B9FD3A7F6EB0}" srcOrd="1" destOrd="0" presId="urn:microsoft.com/office/officeart/2005/8/layout/hierarchy2"/>
    <dgm:cxn modelId="{365D1077-DB4B-4AEE-8248-A19E16702CAF}" type="presOf" srcId="{E4FAF11F-106E-4C6B-8AB9-12EA783665D4}" destId="{B7B229CD-FA0D-4985-A813-71DA44F27AB1}" srcOrd="0" destOrd="0" presId="urn:microsoft.com/office/officeart/2005/8/layout/hierarchy2"/>
    <dgm:cxn modelId="{48D16221-1867-44B1-B172-B12DB16D5B45}" type="presOf" srcId="{15EC0E83-BAD5-4C77-982A-6B370CBE397C}" destId="{38E1A210-CC9C-40ED-A2CF-47F35FFC92F9}" srcOrd="0" destOrd="0" presId="urn:microsoft.com/office/officeart/2005/8/layout/hierarchy2"/>
    <dgm:cxn modelId="{AC85F16C-BDDA-415B-A0E6-14356EF25CB0}" type="presOf" srcId="{22812912-670C-4C03-A0E6-BDEC1877FEF2}" destId="{562F8168-3D92-4CA4-9CB1-1BEBEDB52709}" srcOrd="0" destOrd="0" presId="urn:microsoft.com/office/officeart/2005/8/layout/hierarchy2"/>
    <dgm:cxn modelId="{E5557081-2017-410B-94A7-C0F05BAFC2F3}" type="presOf" srcId="{CEA765B7-79DA-46D7-B874-795F7CDB9213}" destId="{04E0BA9F-D556-468C-98DC-FC39D968E063}" srcOrd="0" destOrd="0" presId="urn:microsoft.com/office/officeart/2005/8/layout/hierarchy2"/>
    <dgm:cxn modelId="{CB79A98A-74F1-44E9-A40D-6DEFB5F0EA3A}" srcId="{61BA2F61-6787-443F-AB78-560B511D85CF}" destId="{B552F5E6-AE41-4B47-BFAD-79C8297367B7}" srcOrd="1" destOrd="0" parTransId="{CEA765B7-79DA-46D7-B874-795F7CDB9213}" sibTransId="{22A9BBCE-917A-4CD7-89A6-8C3F11791E7E}"/>
    <dgm:cxn modelId="{995C3F58-32F7-40D2-BA12-266A3428325A}" type="presOf" srcId="{A77533FD-F563-4B56-A3FE-3165E85AE377}" destId="{E9C9F56F-DC20-4D5C-A276-9CB2AC5527C6}" srcOrd="0" destOrd="0" presId="urn:microsoft.com/office/officeart/2005/8/layout/hierarchy2"/>
    <dgm:cxn modelId="{DD174EE3-D972-473F-BD2B-8F8FB1929E49}" type="presOf" srcId="{07F4F091-A074-44A3-B096-AF85C6DF65CE}" destId="{24C966F9-3D1E-4735-BF0B-60DE221A5440}" srcOrd="0" destOrd="0" presId="urn:microsoft.com/office/officeart/2005/8/layout/hierarchy2"/>
    <dgm:cxn modelId="{27981E2F-F765-4953-B7C9-AA8393A81985}" type="presOf" srcId="{B552F5E6-AE41-4B47-BFAD-79C8297367B7}" destId="{DB79B457-019F-40D8-8B3B-799DF5675747}" srcOrd="0" destOrd="0" presId="urn:microsoft.com/office/officeart/2005/8/layout/hierarchy2"/>
    <dgm:cxn modelId="{F167B3DB-5E0F-4073-9277-0191D5E26009}" srcId="{E4FAF11F-106E-4C6B-8AB9-12EA783665D4}" destId="{3B40A375-5363-4648-B99B-38E66215C4BE}" srcOrd="1" destOrd="0" parTransId="{36DCC463-9346-4F9C-8D60-E49269D8DCC5}" sibTransId="{1A333FB0-7B29-4550-B0E6-C8D6508F7375}"/>
    <dgm:cxn modelId="{AF848EF4-0ACF-4B0F-B2C2-F77D3B90A766}" srcId="{07F4F091-A074-44A3-B096-AF85C6DF65CE}" destId="{22812912-670C-4C03-A0E6-BDEC1877FEF2}" srcOrd="0" destOrd="0" parTransId="{2B608EFB-1488-472F-BE5A-E0C7BD733ED3}" sibTransId="{A670B26B-E7B5-456D-9C4A-F8B1F58788BA}"/>
    <dgm:cxn modelId="{EA7B69DA-05B4-4EE3-A621-2FA7F5B90E5B}" type="presOf" srcId="{2B608EFB-1488-472F-BE5A-E0C7BD733ED3}" destId="{F6554A99-B5F3-475C-9F43-581B9DAC86C6}" srcOrd="0" destOrd="0" presId="urn:microsoft.com/office/officeart/2005/8/layout/hierarchy2"/>
    <dgm:cxn modelId="{894B7733-6F93-42BC-8533-9974941C410D}" type="presOf" srcId="{7192F129-D389-4AD7-A391-C98BDE7DC0B8}" destId="{7D29E6C9-EEF4-42CB-9799-51DE1BBBFE03}" srcOrd="1" destOrd="0" presId="urn:microsoft.com/office/officeart/2005/8/layout/hierarchy2"/>
    <dgm:cxn modelId="{32351E50-1AEE-4573-8556-832A481C0498}" type="presOf" srcId="{08805C2E-BF62-4DBE-9528-41234879981E}" destId="{3E75B62B-EBB4-4F14-9EE0-8278D785CED7}" srcOrd="1" destOrd="0" presId="urn:microsoft.com/office/officeart/2005/8/layout/hierarchy2"/>
    <dgm:cxn modelId="{7B8586F7-C8B1-40E1-9EE4-CC727E1E8C10}" srcId="{A77533FD-F563-4B56-A3FE-3165E85AE377}" destId="{9C4BD30A-6DDE-4939-8E76-AFFD08907D09}" srcOrd="0" destOrd="0" parTransId="{08805C2E-BF62-4DBE-9528-41234879981E}" sibTransId="{021F2DB6-8BB2-448F-9A10-3C81DC33D945}"/>
    <dgm:cxn modelId="{504BFA57-A803-44D0-92AF-30FF1C891337}" srcId="{0D02CF94-4621-45C0-8597-33372DB24044}" destId="{61BA2F61-6787-443F-AB78-560B511D85CF}" srcOrd="0" destOrd="0" parTransId="{1D1F052C-4ABE-465E-85E2-80CF2C5800A2}" sibTransId="{1EF88F17-D60D-43A6-8972-DA2F68B6585D}"/>
    <dgm:cxn modelId="{2AC9A9A8-18F1-4CEA-B2E4-4ACE5CCF6B77}" type="presOf" srcId="{36DCC463-9346-4F9C-8D60-E49269D8DCC5}" destId="{C989244F-54E8-46BE-B77C-21F64F4B5490}" srcOrd="0" destOrd="0" presId="urn:microsoft.com/office/officeart/2005/8/layout/hierarchy2"/>
    <dgm:cxn modelId="{5EC0DD77-F675-44EE-8F3E-C5DE91274E80}" type="presOf" srcId="{AD754813-3B12-422F-8AE9-C5152E3A3082}" destId="{F300AF95-F9ED-4350-82F7-64F05C818036}" srcOrd="0" destOrd="0" presId="urn:microsoft.com/office/officeart/2005/8/layout/hierarchy2"/>
    <dgm:cxn modelId="{9E240A59-34D8-4CA0-9B4E-2B52A2A93CB8}" type="presOf" srcId="{0E7754F7-191D-44D8-82DF-DC283AC187C2}" destId="{1967C4DE-F56F-4AB4-B03D-8764EF950590}" srcOrd="1" destOrd="0" presId="urn:microsoft.com/office/officeart/2005/8/layout/hierarchy2"/>
    <dgm:cxn modelId="{3A30862B-7E6F-46EC-94FE-9209B25B200A}" type="presOf" srcId="{1D1F052C-4ABE-465E-85E2-80CF2C5800A2}" destId="{BA0FE862-F28B-4634-B34E-E052821AD4B6}" srcOrd="1" destOrd="0" presId="urn:microsoft.com/office/officeart/2005/8/layout/hierarchy2"/>
    <dgm:cxn modelId="{37F11255-1855-4736-AEC0-8BEFC426B737}" type="presOf" srcId="{08805C2E-BF62-4DBE-9528-41234879981E}" destId="{E4FFBC9B-EA35-466B-BFE7-888E075EC4DA}" srcOrd="0" destOrd="0" presId="urn:microsoft.com/office/officeart/2005/8/layout/hierarchy2"/>
    <dgm:cxn modelId="{670A2989-AE84-4883-81F0-C7ECED23B780}" type="presOf" srcId="{CEA765B7-79DA-46D7-B874-795F7CDB9213}" destId="{63F44B28-1CF3-43D5-B1A0-63A9ED17BC58}" srcOrd="1" destOrd="0" presId="urn:microsoft.com/office/officeart/2005/8/layout/hierarchy2"/>
    <dgm:cxn modelId="{BAACB888-0D70-4E25-AE03-05FDB74E49F8}" type="presOf" srcId="{1D1F052C-4ABE-465E-85E2-80CF2C5800A2}" destId="{CE2AB224-3175-45AD-A0A3-20E0212B23EA}" srcOrd="0" destOrd="0" presId="urn:microsoft.com/office/officeart/2005/8/layout/hierarchy2"/>
    <dgm:cxn modelId="{F31B961F-E775-47F4-B021-548F016F76FE}" srcId="{E4FAF11F-106E-4C6B-8AB9-12EA783665D4}" destId="{A77533FD-F563-4B56-A3FE-3165E85AE377}" srcOrd="0" destOrd="0" parTransId="{0E7754F7-191D-44D8-82DF-DC283AC187C2}" sibTransId="{5D0B9097-C631-406C-8589-91020B24EA63}"/>
    <dgm:cxn modelId="{25F4AA8C-B606-45B8-A666-09416B7BD9D3}" type="presOf" srcId="{61BA2F61-6787-443F-AB78-560B511D85CF}" destId="{12869467-113C-42D7-8D22-0486B614B7D3}" srcOrd="0" destOrd="0" presId="urn:microsoft.com/office/officeart/2005/8/layout/hierarchy2"/>
    <dgm:cxn modelId="{879C8263-D670-4376-8332-D4B85DE35092}" type="presOf" srcId="{2A05B241-A8E5-4472-99E3-878671F2FF13}" destId="{2BE112FB-91B5-4108-A462-3AC50798DB01}" srcOrd="0" destOrd="0" presId="urn:microsoft.com/office/officeart/2005/8/layout/hierarchy2"/>
    <dgm:cxn modelId="{111B767C-D3FE-453F-8743-99E3ACC7DC94}" srcId="{283720AC-C9DF-42AA-99B9-985F0C4BE7FF}" destId="{0D02CF94-4621-45C0-8597-33372DB24044}" srcOrd="0" destOrd="0" parTransId="{FBEBEFCA-A004-449A-8315-99A93C5D9FF0}" sibTransId="{B5A55AA8-891C-455A-B9D4-B96762BBBD30}"/>
    <dgm:cxn modelId="{3EF94A90-5A9F-4DA1-8B71-8C801EE57795}" type="presOf" srcId="{2B608EFB-1488-472F-BE5A-E0C7BD733ED3}" destId="{581AE5BD-4CE9-4718-B8DA-F2C411AFC9B0}" srcOrd="1" destOrd="0" presId="urn:microsoft.com/office/officeart/2005/8/layout/hierarchy2"/>
    <dgm:cxn modelId="{52753E27-7BE8-407B-B142-35E6252C6331}" srcId="{B552F5E6-AE41-4B47-BFAD-79C8297367B7}" destId="{307D3D14-427F-4D19-8D54-2C195E245F3E}" srcOrd="0" destOrd="0" parTransId="{7192F129-D389-4AD7-A391-C98BDE7DC0B8}" sibTransId="{AFC52350-F823-4B3E-AAD5-DDA0AB94D2D7}"/>
    <dgm:cxn modelId="{651FC803-0C7C-4A56-B2EF-97F52B6F1873}" type="presOf" srcId="{37D2BD46-0BEE-4E3C-8D30-5E9B935F4A57}" destId="{AA1D2927-FED4-4214-B2AB-1F064ADBA883}" srcOrd="1" destOrd="0" presId="urn:microsoft.com/office/officeart/2005/8/layout/hierarchy2"/>
    <dgm:cxn modelId="{BD5D0460-657D-46B4-BA83-68FF5BAFE493}" type="presParOf" srcId="{F15BC9C9-EEC0-4E14-8771-283F7013AA7B}" destId="{245F9F27-3387-4EEC-B5F4-6B2A061D1780}" srcOrd="0" destOrd="0" presId="urn:microsoft.com/office/officeart/2005/8/layout/hierarchy2"/>
    <dgm:cxn modelId="{3FACADC2-D44A-465B-A7A8-804D407832A8}" type="presParOf" srcId="{245F9F27-3387-4EEC-B5F4-6B2A061D1780}" destId="{BF0B89B3-DE80-4933-AB5F-E35A0E25211F}" srcOrd="0" destOrd="0" presId="urn:microsoft.com/office/officeart/2005/8/layout/hierarchy2"/>
    <dgm:cxn modelId="{314A7143-D101-4615-8A7D-2B3089B0E9AD}" type="presParOf" srcId="{245F9F27-3387-4EEC-B5F4-6B2A061D1780}" destId="{175EBE28-9AD4-4080-9A3D-5038DBE27A7E}" srcOrd="1" destOrd="0" presId="urn:microsoft.com/office/officeart/2005/8/layout/hierarchy2"/>
    <dgm:cxn modelId="{AA470C48-F39D-4CC4-9C8A-D512E6809F53}" type="presParOf" srcId="{175EBE28-9AD4-4080-9A3D-5038DBE27A7E}" destId="{CE2AB224-3175-45AD-A0A3-20E0212B23EA}" srcOrd="0" destOrd="0" presId="urn:microsoft.com/office/officeart/2005/8/layout/hierarchy2"/>
    <dgm:cxn modelId="{4912E7C9-3305-4326-92ED-F9F42774275F}" type="presParOf" srcId="{CE2AB224-3175-45AD-A0A3-20E0212B23EA}" destId="{BA0FE862-F28B-4634-B34E-E052821AD4B6}" srcOrd="0" destOrd="0" presId="urn:microsoft.com/office/officeart/2005/8/layout/hierarchy2"/>
    <dgm:cxn modelId="{AB18A750-CABB-4C03-ABFB-A63A675E4D9E}" type="presParOf" srcId="{175EBE28-9AD4-4080-9A3D-5038DBE27A7E}" destId="{EAFE6EB3-57C3-4247-A4A3-0E7875D7227B}" srcOrd="1" destOrd="0" presId="urn:microsoft.com/office/officeart/2005/8/layout/hierarchy2"/>
    <dgm:cxn modelId="{3DAC374A-8E1E-45BE-BEA1-A9A5CCA6A284}" type="presParOf" srcId="{EAFE6EB3-57C3-4247-A4A3-0E7875D7227B}" destId="{12869467-113C-42D7-8D22-0486B614B7D3}" srcOrd="0" destOrd="0" presId="urn:microsoft.com/office/officeart/2005/8/layout/hierarchy2"/>
    <dgm:cxn modelId="{EFC2389B-8D6A-41E8-92E3-95C6944783E0}" type="presParOf" srcId="{EAFE6EB3-57C3-4247-A4A3-0E7875D7227B}" destId="{51694D05-A46D-462B-9209-8E020386724D}" srcOrd="1" destOrd="0" presId="urn:microsoft.com/office/officeart/2005/8/layout/hierarchy2"/>
    <dgm:cxn modelId="{36E9A4B6-5A6A-4E4D-B4AB-D0B86A7B8A79}" type="presParOf" srcId="{51694D05-A46D-462B-9209-8E020386724D}" destId="{38E1A210-CC9C-40ED-A2CF-47F35FFC92F9}" srcOrd="0" destOrd="0" presId="urn:microsoft.com/office/officeart/2005/8/layout/hierarchy2"/>
    <dgm:cxn modelId="{2A9556B6-17F3-404F-A436-F08230FED705}" type="presParOf" srcId="{38E1A210-CC9C-40ED-A2CF-47F35FFC92F9}" destId="{56BF7EDE-FF93-4B2B-BBEC-DCD195F25C2B}" srcOrd="0" destOrd="0" presId="urn:microsoft.com/office/officeart/2005/8/layout/hierarchy2"/>
    <dgm:cxn modelId="{9A7178E5-E61B-4D06-AB90-5B6285830E12}" type="presParOf" srcId="{51694D05-A46D-462B-9209-8E020386724D}" destId="{AA57BCE6-B7C3-4211-B118-20AC08385AF2}" srcOrd="1" destOrd="0" presId="urn:microsoft.com/office/officeart/2005/8/layout/hierarchy2"/>
    <dgm:cxn modelId="{D3FDE680-EA3B-4438-8A90-FE0DB5EFD34A}" type="presParOf" srcId="{AA57BCE6-B7C3-4211-B118-20AC08385AF2}" destId="{24C966F9-3D1E-4735-BF0B-60DE221A5440}" srcOrd="0" destOrd="0" presId="urn:microsoft.com/office/officeart/2005/8/layout/hierarchy2"/>
    <dgm:cxn modelId="{A2876DF3-3FA9-44DD-BF49-1D1FBA361E5B}" type="presParOf" srcId="{AA57BCE6-B7C3-4211-B118-20AC08385AF2}" destId="{36BDEF6E-474E-4A14-9AF8-85AF9284C92B}" srcOrd="1" destOrd="0" presId="urn:microsoft.com/office/officeart/2005/8/layout/hierarchy2"/>
    <dgm:cxn modelId="{99DBB429-3BDF-4E05-AFC8-23337CB9E9BA}" type="presParOf" srcId="{36BDEF6E-474E-4A14-9AF8-85AF9284C92B}" destId="{F6554A99-B5F3-475C-9F43-581B9DAC86C6}" srcOrd="0" destOrd="0" presId="urn:microsoft.com/office/officeart/2005/8/layout/hierarchy2"/>
    <dgm:cxn modelId="{E24B553A-0A27-46D0-89F1-808F5DB4786B}" type="presParOf" srcId="{F6554A99-B5F3-475C-9F43-581B9DAC86C6}" destId="{581AE5BD-4CE9-4718-B8DA-F2C411AFC9B0}" srcOrd="0" destOrd="0" presId="urn:microsoft.com/office/officeart/2005/8/layout/hierarchy2"/>
    <dgm:cxn modelId="{979CA63A-8151-4849-BA7D-F532461EE366}" type="presParOf" srcId="{36BDEF6E-474E-4A14-9AF8-85AF9284C92B}" destId="{54EC2CF9-D8A7-449D-97AA-26D4D9E08E79}" srcOrd="1" destOrd="0" presId="urn:microsoft.com/office/officeart/2005/8/layout/hierarchy2"/>
    <dgm:cxn modelId="{FCC541D6-C699-403D-83DE-4E296A8C70D1}" type="presParOf" srcId="{54EC2CF9-D8A7-449D-97AA-26D4D9E08E79}" destId="{562F8168-3D92-4CA4-9CB1-1BEBEDB52709}" srcOrd="0" destOrd="0" presId="urn:microsoft.com/office/officeart/2005/8/layout/hierarchy2"/>
    <dgm:cxn modelId="{FD4C969A-CC73-45AD-B452-E0FD7728FF6C}" type="presParOf" srcId="{54EC2CF9-D8A7-449D-97AA-26D4D9E08E79}" destId="{FD00526E-DBEC-489D-A57F-12A665F1FD1E}" srcOrd="1" destOrd="0" presId="urn:microsoft.com/office/officeart/2005/8/layout/hierarchy2"/>
    <dgm:cxn modelId="{BF976139-25C6-460E-9D6A-4A29F30059C1}" type="presParOf" srcId="{51694D05-A46D-462B-9209-8E020386724D}" destId="{04E0BA9F-D556-468C-98DC-FC39D968E063}" srcOrd="2" destOrd="0" presId="urn:microsoft.com/office/officeart/2005/8/layout/hierarchy2"/>
    <dgm:cxn modelId="{5E8E4421-C1D7-4992-B83B-827F90E2BAFB}" type="presParOf" srcId="{04E0BA9F-D556-468C-98DC-FC39D968E063}" destId="{63F44B28-1CF3-43D5-B1A0-63A9ED17BC58}" srcOrd="0" destOrd="0" presId="urn:microsoft.com/office/officeart/2005/8/layout/hierarchy2"/>
    <dgm:cxn modelId="{000978D9-4EE3-4041-88F4-F900C041E78B}" type="presParOf" srcId="{51694D05-A46D-462B-9209-8E020386724D}" destId="{427F27CB-656D-4B53-A2A8-EC42F70D8495}" srcOrd="3" destOrd="0" presId="urn:microsoft.com/office/officeart/2005/8/layout/hierarchy2"/>
    <dgm:cxn modelId="{B568AB04-03D6-4EF3-8E01-E6D998DD14C4}" type="presParOf" srcId="{427F27CB-656D-4B53-A2A8-EC42F70D8495}" destId="{DB79B457-019F-40D8-8B3B-799DF5675747}" srcOrd="0" destOrd="0" presId="urn:microsoft.com/office/officeart/2005/8/layout/hierarchy2"/>
    <dgm:cxn modelId="{9F7E0FA0-D4EA-4E54-A6B9-FA5A6897F328}" type="presParOf" srcId="{427F27CB-656D-4B53-A2A8-EC42F70D8495}" destId="{61084F2F-2C94-4600-B7E0-705AE88A8BE8}" srcOrd="1" destOrd="0" presId="urn:microsoft.com/office/officeart/2005/8/layout/hierarchy2"/>
    <dgm:cxn modelId="{509C583D-D26C-4308-872D-47AB9459C224}" type="presParOf" srcId="{61084F2F-2C94-4600-B7E0-705AE88A8BE8}" destId="{E92F1A60-ACC7-4056-B0CF-40E4CBDF71B6}" srcOrd="0" destOrd="0" presId="urn:microsoft.com/office/officeart/2005/8/layout/hierarchy2"/>
    <dgm:cxn modelId="{EDA37F38-9627-415E-9F01-DDF8A0347213}" type="presParOf" srcId="{E92F1A60-ACC7-4056-B0CF-40E4CBDF71B6}" destId="{7D29E6C9-EEF4-42CB-9799-51DE1BBBFE03}" srcOrd="0" destOrd="0" presId="urn:microsoft.com/office/officeart/2005/8/layout/hierarchy2"/>
    <dgm:cxn modelId="{0E03A028-4D6C-4E1F-BD6A-34137953B225}" type="presParOf" srcId="{61084F2F-2C94-4600-B7E0-705AE88A8BE8}" destId="{E55A7D4E-E823-4848-996D-06908BB34B22}" srcOrd="1" destOrd="0" presId="urn:microsoft.com/office/officeart/2005/8/layout/hierarchy2"/>
    <dgm:cxn modelId="{9F533E7E-D874-4770-B5CB-89E5DE9000EA}" type="presParOf" srcId="{E55A7D4E-E823-4848-996D-06908BB34B22}" destId="{3FAE97E5-2392-4E0B-873C-F773B7D2FF35}" srcOrd="0" destOrd="0" presId="urn:microsoft.com/office/officeart/2005/8/layout/hierarchy2"/>
    <dgm:cxn modelId="{CAE9F20D-D408-4C78-8E7D-9ED9F22E453E}" type="presParOf" srcId="{E55A7D4E-E823-4848-996D-06908BB34B22}" destId="{6859C8B8-A404-457D-BC5B-998DD1AC3FFD}" srcOrd="1" destOrd="0" presId="urn:microsoft.com/office/officeart/2005/8/layout/hierarchy2"/>
    <dgm:cxn modelId="{9DC12B5F-0710-4A65-9AA0-1B2427D11776}" type="presParOf" srcId="{175EBE28-9AD4-4080-9A3D-5038DBE27A7E}" destId="{6A0C5F03-5ADD-401E-BBB4-39911CED653C}" srcOrd="2" destOrd="0" presId="urn:microsoft.com/office/officeart/2005/8/layout/hierarchy2"/>
    <dgm:cxn modelId="{39B4276C-E472-46B0-A555-C5391824CC74}" type="presParOf" srcId="{6A0C5F03-5ADD-401E-BBB4-39911CED653C}" destId="{AA1D2927-FED4-4214-B2AB-1F064ADBA883}" srcOrd="0" destOrd="0" presId="urn:microsoft.com/office/officeart/2005/8/layout/hierarchy2"/>
    <dgm:cxn modelId="{7FFD34A7-642B-4C7F-B36B-CDF02F1AFE6E}" type="presParOf" srcId="{175EBE28-9AD4-4080-9A3D-5038DBE27A7E}" destId="{ADB002D4-3C5F-470E-B66F-F18259F694B1}" srcOrd="3" destOrd="0" presId="urn:microsoft.com/office/officeart/2005/8/layout/hierarchy2"/>
    <dgm:cxn modelId="{7A448B8A-404B-4133-942D-3F6C5AECB1F5}" type="presParOf" srcId="{ADB002D4-3C5F-470E-B66F-F18259F694B1}" destId="{B7B229CD-FA0D-4985-A813-71DA44F27AB1}" srcOrd="0" destOrd="0" presId="urn:microsoft.com/office/officeart/2005/8/layout/hierarchy2"/>
    <dgm:cxn modelId="{A82C689A-60E4-48FF-92AC-79CE67A374D6}" type="presParOf" srcId="{ADB002D4-3C5F-470E-B66F-F18259F694B1}" destId="{AE7B0175-D50F-4A81-B5FE-19E2B639F28D}" srcOrd="1" destOrd="0" presId="urn:microsoft.com/office/officeart/2005/8/layout/hierarchy2"/>
    <dgm:cxn modelId="{B8824FB0-25DE-45E3-A288-D7C8031C4CBE}" type="presParOf" srcId="{AE7B0175-D50F-4A81-B5FE-19E2B639F28D}" destId="{51C836C8-420B-4914-A6C4-133D95F2C3F0}" srcOrd="0" destOrd="0" presId="urn:microsoft.com/office/officeart/2005/8/layout/hierarchy2"/>
    <dgm:cxn modelId="{95F1AE7C-7103-4C86-8144-EBB30A39DA73}" type="presParOf" srcId="{51C836C8-420B-4914-A6C4-133D95F2C3F0}" destId="{1967C4DE-F56F-4AB4-B03D-8764EF950590}" srcOrd="0" destOrd="0" presId="urn:microsoft.com/office/officeart/2005/8/layout/hierarchy2"/>
    <dgm:cxn modelId="{D6233C08-4E7B-4A3A-8909-A2CA00F9E43A}" type="presParOf" srcId="{AE7B0175-D50F-4A81-B5FE-19E2B639F28D}" destId="{768C8AA0-2F4C-4F80-822E-643FD4E938CA}" srcOrd="1" destOrd="0" presId="urn:microsoft.com/office/officeart/2005/8/layout/hierarchy2"/>
    <dgm:cxn modelId="{9A9C4FE3-7AE5-407B-A71E-257803528368}" type="presParOf" srcId="{768C8AA0-2F4C-4F80-822E-643FD4E938CA}" destId="{E9C9F56F-DC20-4D5C-A276-9CB2AC5527C6}" srcOrd="0" destOrd="0" presId="urn:microsoft.com/office/officeart/2005/8/layout/hierarchy2"/>
    <dgm:cxn modelId="{9AC04E07-3D5F-4EAC-B04A-5396C0688276}" type="presParOf" srcId="{768C8AA0-2F4C-4F80-822E-643FD4E938CA}" destId="{07678877-A875-40F7-A6C0-0B1AADAE5900}" srcOrd="1" destOrd="0" presId="urn:microsoft.com/office/officeart/2005/8/layout/hierarchy2"/>
    <dgm:cxn modelId="{A0CAA882-B22D-4588-8985-E94F748DFD8B}" type="presParOf" srcId="{07678877-A875-40F7-A6C0-0B1AADAE5900}" destId="{E4FFBC9B-EA35-466B-BFE7-888E075EC4DA}" srcOrd="0" destOrd="0" presId="urn:microsoft.com/office/officeart/2005/8/layout/hierarchy2"/>
    <dgm:cxn modelId="{B0D61DF5-449C-46F0-A383-414C01B04D05}" type="presParOf" srcId="{E4FFBC9B-EA35-466B-BFE7-888E075EC4DA}" destId="{3E75B62B-EBB4-4F14-9EE0-8278D785CED7}" srcOrd="0" destOrd="0" presId="urn:microsoft.com/office/officeart/2005/8/layout/hierarchy2"/>
    <dgm:cxn modelId="{F77EDACA-3E78-431F-BFFD-A324B45CDDC3}" type="presParOf" srcId="{07678877-A875-40F7-A6C0-0B1AADAE5900}" destId="{1980D834-C261-4984-A84F-85EAE8E2DB57}" srcOrd="1" destOrd="0" presId="urn:microsoft.com/office/officeart/2005/8/layout/hierarchy2"/>
    <dgm:cxn modelId="{98858777-E4BF-4FA4-A93F-A28895E26B50}" type="presParOf" srcId="{1980D834-C261-4984-A84F-85EAE8E2DB57}" destId="{35FE9DEB-DA7A-4808-B82D-6C39587907E3}" srcOrd="0" destOrd="0" presId="urn:microsoft.com/office/officeart/2005/8/layout/hierarchy2"/>
    <dgm:cxn modelId="{FBD82D0C-E366-4FD0-90E6-C30A0790D2F6}" type="presParOf" srcId="{1980D834-C261-4984-A84F-85EAE8E2DB57}" destId="{AD3B42E5-491D-44B3-9AA1-900FC297EE6E}" srcOrd="1" destOrd="0" presId="urn:microsoft.com/office/officeart/2005/8/layout/hierarchy2"/>
    <dgm:cxn modelId="{D7E77913-7939-4C4D-872C-82908B334F2F}" type="presParOf" srcId="{AE7B0175-D50F-4A81-B5FE-19E2B639F28D}" destId="{C989244F-54E8-46BE-B77C-21F64F4B5490}" srcOrd="2" destOrd="0" presId="urn:microsoft.com/office/officeart/2005/8/layout/hierarchy2"/>
    <dgm:cxn modelId="{BED803B2-8785-4C82-A80D-85E14374D5BC}" type="presParOf" srcId="{C989244F-54E8-46BE-B77C-21F64F4B5490}" destId="{C34FCAA5-7B52-47D7-98A9-B9FD3A7F6EB0}" srcOrd="0" destOrd="0" presId="urn:microsoft.com/office/officeart/2005/8/layout/hierarchy2"/>
    <dgm:cxn modelId="{E75BFDDA-B24E-4464-B385-B4A8430E5833}" type="presParOf" srcId="{AE7B0175-D50F-4A81-B5FE-19E2B639F28D}" destId="{78683F7D-B806-4E4D-B726-3F71252C3439}" srcOrd="3" destOrd="0" presId="urn:microsoft.com/office/officeart/2005/8/layout/hierarchy2"/>
    <dgm:cxn modelId="{647DA1B0-2A14-4904-A3EA-C0E36B176CDA}" type="presParOf" srcId="{78683F7D-B806-4E4D-B726-3F71252C3439}" destId="{9D09E037-75CC-4706-B149-3A4AFF98BE5B}" srcOrd="0" destOrd="0" presId="urn:microsoft.com/office/officeart/2005/8/layout/hierarchy2"/>
    <dgm:cxn modelId="{46AEEAD6-9CB9-4486-804D-BB920C7BF165}" type="presParOf" srcId="{78683F7D-B806-4E4D-B726-3F71252C3439}" destId="{97ED77C1-3B93-4857-A926-9AC65DBE8A23}" srcOrd="1" destOrd="0" presId="urn:microsoft.com/office/officeart/2005/8/layout/hierarchy2"/>
    <dgm:cxn modelId="{DEDC704E-1DAA-4F37-83A3-7F02C20C92B5}" type="presParOf" srcId="{97ED77C1-3B93-4857-A926-9AC65DBE8A23}" destId="{F300AF95-F9ED-4350-82F7-64F05C818036}" srcOrd="0" destOrd="0" presId="urn:microsoft.com/office/officeart/2005/8/layout/hierarchy2"/>
    <dgm:cxn modelId="{C4F52BEA-2685-4DAC-A1EE-612C0BC2746F}" type="presParOf" srcId="{F300AF95-F9ED-4350-82F7-64F05C818036}" destId="{9D7EB3B7-8923-459E-B979-4CC1B6DD15F8}" srcOrd="0" destOrd="0" presId="urn:microsoft.com/office/officeart/2005/8/layout/hierarchy2"/>
    <dgm:cxn modelId="{E855A852-D7B8-457A-8983-C85A9B6E7731}" type="presParOf" srcId="{97ED77C1-3B93-4857-A926-9AC65DBE8A23}" destId="{5B8595C6-121A-45BE-8631-D4269B33D393}" srcOrd="1" destOrd="0" presId="urn:microsoft.com/office/officeart/2005/8/layout/hierarchy2"/>
    <dgm:cxn modelId="{6FB5C379-C7BE-43B8-BA82-0FD900A58486}" type="presParOf" srcId="{5B8595C6-121A-45BE-8631-D4269B33D393}" destId="{2BE112FB-91B5-4108-A462-3AC50798DB01}" srcOrd="0" destOrd="0" presId="urn:microsoft.com/office/officeart/2005/8/layout/hierarchy2"/>
    <dgm:cxn modelId="{5812E4E5-85E7-4616-9A9C-88A192F6D749}" type="presParOf" srcId="{5B8595C6-121A-45BE-8631-D4269B33D393}" destId="{577C30CF-E3FB-4013-BBD8-C682C90F2C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34CE2-DCE2-4506-8948-3521DD471D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BAAE96D-5184-4120-B029-DD4FD41B2886}">
      <dgm:prSet phldrT="[Text]" custT="1"/>
      <dgm:spPr/>
      <dgm:t>
        <a:bodyPr/>
        <a:lstStyle/>
        <a:p>
          <a:r>
            <a:rPr lang="en-US" sz="1600" dirty="0" smtClean="0"/>
            <a:t>Parameters</a:t>
          </a:r>
          <a:endParaRPr lang="en-IN" sz="1600" dirty="0"/>
        </a:p>
      </dgm:t>
    </dgm:pt>
    <dgm:pt modelId="{BBF90A7C-92F9-45B8-9EF3-8AC23D034B2A}" type="parTrans" cxnId="{ED408256-5DFA-4FD2-8014-35BFA836EDC7}">
      <dgm:prSet/>
      <dgm:spPr/>
      <dgm:t>
        <a:bodyPr/>
        <a:lstStyle/>
        <a:p>
          <a:endParaRPr lang="en-IN" sz="1000"/>
        </a:p>
      </dgm:t>
    </dgm:pt>
    <dgm:pt modelId="{839A7F20-7FCF-40E8-B772-432E51F01BC0}" type="sibTrans" cxnId="{ED408256-5DFA-4FD2-8014-35BFA836EDC7}">
      <dgm:prSet/>
      <dgm:spPr/>
      <dgm:t>
        <a:bodyPr/>
        <a:lstStyle/>
        <a:p>
          <a:endParaRPr lang="en-IN" sz="1000"/>
        </a:p>
      </dgm:t>
    </dgm:pt>
    <dgm:pt modelId="{700D309D-14C5-4B40-B14E-D7462BAD13B3}">
      <dgm:prSet phldrT="[Text]" custT="1"/>
      <dgm:spPr/>
      <dgm:t>
        <a:bodyPr/>
        <a:lstStyle/>
        <a:p>
          <a:r>
            <a:rPr lang="en-US" sz="1600" dirty="0" smtClean="0"/>
            <a:t>Lateral Sensitivity</a:t>
          </a:r>
          <a:endParaRPr lang="en-IN" sz="1600" dirty="0"/>
        </a:p>
      </dgm:t>
    </dgm:pt>
    <dgm:pt modelId="{811F8A1D-8985-4B42-A68C-3B9A593B0217}" type="parTrans" cxnId="{796DDB44-3C64-4E70-99B8-AEB15EF17370}">
      <dgm:prSet custT="1"/>
      <dgm:spPr/>
      <dgm:t>
        <a:bodyPr/>
        <a:lstStyle/>
        <a:p>
          <a:endParaRPr lang="en-IN" sz="100"/>
        </a:p>
      </dgm:t>
    </dgm:pt>
    <dgm:pt modelId="{272484D0-F78D-4137-923D-61FD7ACA2F64}" type="sibTrans" cxnId="{796DDB44-3C64-4E70-99B8-AEB15EF17370}">
      <dgm:prSet/>
      <dgm:spPr/>
      <dgm:t>
        <a:bodyPr/>
        <a:lstStyle/>
        <a:p>
          <a:endParaRPr lang="en-IN" sz="1000"/>
        </a:p>
      </dgm:t>
    </dgm:pt>
    <dgm:pt modelId="{6C235F43-500D-40D1-B9D8-4882AD510933}">
      <dgm:prSet phldrT="[Text]" custT="1"/>
      <dgm:spPr/>
      <dgm:t>
        <a:bodyPr/>
        <a:lstStyle/>
        <a:p>
          <a:r>
            <a:rPr lang="en-US" sz="1600" dirty="0" smtClean="0"/>
            <a:t>Longitudinal Sensitivity</a:t>
          </a:r>
          <a:endParaRPr lang="en-IN" sz="1600" dirty="0"/>
        </a:p>
      </dgm:t>
    </dgm:pt>
    <dgm:pt modelId="{A8E927F3-AD77-4EF9-81ED-F07C322AF03E}" type="parTrans" cxnId="{8FAA48CC-72AB-481F-A7F9-FF8803ED6072}">
      <dgm:prSet custT="1"/>
      <dgm:spPr/>
      <dgm:t>
        <a:bodyPr/>
        <a:lstStyle/>
        <a:p>
          <a:endParaRPr lang="en-IN" sz="100"/>
        </a:p>
      </dgm:t>
    </dgm:pt>
    <dgm:pt modelId="{44A2D994-32CE-4DD1-8A43-D2579DCB3C65}" type="sibTrans" cxnId="{8FAA48CC-72AB-481F-A7F9-FF8803ED6072}">
      <dgm:prSet/>
      <dgm:spPr/>
      <dgm:t>
        <a:bodyPr/>
        <a:lstStyle/>
        <a:p>
          <a:endParaRPr lang="en-IN" sz="1000"/>
        </a:p>
      </dgm:t>
    </dgm:pt>
    <dgm:pt modelId="{2CE88821-6F6B-48DA-B11C-87E9E37501F4}">
      <dgm:prSet phldrT="[Text]" custT="1"/>
      <dgm:spPr/>
      <dgm:t>
        <a:bodyPr/>
        <a:lstStyle/>
        <a:p>
          <a:r>
            <a:rPr lang="en-US" sz="1600" dirty="0" smtClean="0"/>
            <a:t>Cooperation</a:t>
          </a:r>
          <a:endParaRPr lang="en-IN" sz="1600" dirty="0"/>
        </a:p>
      </dgm:t>
    </dgm:pt>
    <dgm:pt modelId="{7CC5F09B-F24F-43C8-8F82-EA1E5664371A}" type="parTrans" cxnId="{E9F81FFE-DA61-4163-8B77-E0FA6CBBB7CB}">
      <dgm:prSet custT="1"/>
      <dgm:spPr/>
      <dgm:t>
        <a:bodyPr/>
        <a:lstStyle/>
        <a:p>
          <a:endParaRPr lang="en-IN" sz="100"/>
        </a:p>
      </dgm:t>
    </dgm:pt>
    <dgm:pt modelId="{4E639865-A4F1-4821-BD0D-F6DBABD1D0C6}" type="sibTrans" cxnId="{E9F81FFE-DA61-4163-8B77-E0FA6CBBB7CB}">
      <dgm:prSet/>
      <dgm:spPr/>
      <dgm:t>
        <a:bodyPr/>
        <a:lstStyle/>
        <a:p>
          <a:endParaRPr lang="en-IN" sz="1000"/>
        </a:p>
      </dgm:t>
    </dgm:pt>
    <dgm:pt modelId="{4813492C-DC3F-4741-86B4-B74082DBC6E8}">
      <dgm:prSet phldrT="[Text]" custT="1"/>
      <dgm:spPr/>
      <dgm:t>
        <a:bodyPr/>
        <a:lstStyle/>
        <a:p>
          <a:r>
            <a:rPr lang="en-US" sz="1600" dirty="0" smtClean="0"/>
            <a:t>Mixed Sensitivity</a:t>
          </a:r>
          <a:endParaRPr lang="en-IN" sz="1600" dirty="0"/>
        </a:p>
      </dgm:t>
    </dgm:pt>
    <dgm:pt modelId="{4CDDF374-6683-48B9-B508-A964B73E7986}" type="parTrans" cxnId="{0EEB37E2-A279-4743-A3C4-D8661AC59AE2}">
      <dgm:prSet custT="1"/>
      <dgm:spPr/>
      <dgm:t>
        <a:bodyPr/>
        <a:lstStyle/>
        <a:p>
          <a:endParaRPr lang="en-IN" sz="100"/>
        </a:p>
      </dgm:t>
    </dgm:pt>
    <dgm:pt modelId="{D1715BA0-74AB-468F-AF3F-C084765D0005}" type="sibTrans" cxnId="{0EEB37E2-A279-4743-A3C4-D8661AC59AE2}">
      <dgm:prSet/>
      <dgm:spPr/>
      <dgm:t>
        <a:bodyPr/>
        <a:lstStyle/>
        <a:p>
          <a:endParaRPr lang="en-IN" sz="1100"/>
        </a:p>
      </dgm:t>
    </dgm:pt>
    <dgm:pt modelId="{3D5FE53A-0CDE-4EDD-BAF4-22C4A8F7CB28}">
      <dgm:prSet phldrT="[Text]" custT="1"/>
      <dgm:spPr/>
      <dgm:t>
        <a:bodyPr/>
        <a:lstStyle/>
        <a:p>
          <a:r>
            <a:rPr lang="en-IN" sz="1600" dirty="0" smtClean="0"/>
            <a:t>Sensitivity to obstacles ahead</a:t>
          </a:r>
          <a:endParaRPr lang="en-IN" sz="1600" dirty="0"/>
        </a:p>
      </dgm:t>
    </dgm:pt>
    <dgm:pt modelId="{79548F5B-AFFC-46AE-8FF4-3E6241EF43F6}" type="parTrans" cxnId="{A4DB6CE7-7133-42F9-BC33-7FCD84A63CB3}">
      <dgm:prSet custT="1"/>
      <dgm:spPr/>
      <dgm:t>
        <a:bodyPr/>
        <a:lstStyle/>
        <a:p>
          <a:endParaRPr lang="en-GB" sz="200"/>
        </a:p>
      </dgm:t>
    </dgm:pt>
    <dgm:pt modelId="{445F4884-F4A1-41A6-89F1-B9C719F3F464}" type="sibTrans" cxnId="{A4DB6CE7-7133-42F9-BC33-7FCD84A63CB3}">
      <dgm:prSet/>
      <dgm:spPr/>
      <dgm:t>
        <a:bodyPr/>
        <a:lstStyle/>
        <a:p>
          <a:endParaRPr lang="en-GB" sz="1200"/>
        </a:p>
      </dgm:t>
    </dgm:pt>
    <dgm:pt modelId="{FE6DF0E5-EDF3-4E5C-8F61-BD5EDBCAB781}">
      <dgm:prSet phldrT="[Text]" custT="1"/>
      <dgm:spPr/>
      <dgm:t>
        <a:bodyPr/>
        <a:lstStyle/>
        <a:p>
          <a:r>
            <a:rPr lang="en-IN" sz="1600" dirty="0" smtClean="0"/>
            <a:t>Sensitivity to the road boundaries/ obstacles at the side</a:t>
          </a:r>
          <a:endParaRPr lang="en-IN" sz="1600" dirty="0"/>
        </a:p>
      </dgm:t>
    </dgm:pt>
    <dgm:pt modelId="{EDA4B4B5-B3ED-4D4B-94F3-74F229D2F503}" type="parTrans" cxnId="{68180572-0F72-48E3-B8FE-27CF24C016A6}">
      <dgm:prSet custT="1"/>
      <dgm:spPr/>
      <dgm:t>
        <a:bodyPr/>
        <a:lstStyle/>
        <a:p>
          <a:endParaRPr lang="en-GB" sz="200"/>
        </a:p>
      </dgm:t>
    </dgm:pt>
    <dgm:pt modelId="{E5A19B13-7DFD-4798-B8FE-5A6E8D19E7F3}" type="sibTrans" cxnId="{68180572-0F72-48E3-B8FE-27CF24C016A6}">
      <dgm:prSet/>
      <dgm:spPr/>
      <dgm:t>
        <a:bodyPr/>
        <a:lstStyle/>
        <a:p>
          <a:endParaRPr lang="en-GB" sz="1200"/>
        </a:p>
      </dgm:t>
    </dgm:pt>
    <dgm:pt modelId="{872DA999-882F-4921-B519-8621D1E8256C}">
      <dgm:prSet phldrT="[Text]" custT="1"/>
      <dgm:spPr/>
      <dgm:t>
        <a:bodyPr/>
        <a:lstStyle/>
        <a:p>
          <a:r>
            <a:rPr lang="en-IN" sz="1600" dirty="0" smtClean="0"/>
            <a:t>Magnitude of cooperation to allow overtake</a:t>
          </a:r>
          <a:endParaRPr lang="en-IN" sz="1600" dirty="0"/>
        </a:p>
      </dgm:t>
    </dgm:pt>
    <dgm:pt modelId="{D4E75D2C-F8AA-41E3-9DF0-61A01950E445}" type="parTrans" cxnId="{8000E8A0-F3E6-4287-AEDE-C23ECF86AD79}">
      <dgm:prSet custT="1"/>
      <dgm:spPr/>
      <dgm:t>
        <a:bodyPr/>
        <a:lstStyle/>
        <a:p>
          <a:endParaRPr lang="en-GB" sz="200"/>
        </a:p>
      </dgm:t>
    </dgm:pt>
    <dgm:pt modelId="{283EBA96-A4E0-46B4-9EF4-B74AC8047219}" type="sibTrans" cxnId="{8000E8A0-F3E6-4287-AEDE-C23ECF86AD79}">
      <dgm:prSet/>
      <dgm:spPr/>
      <dgm:t>
        <a:bodyPr/>
        <a:lstStyle/>
        <a:p>
          <a:endParaRPr lang="en-GB" sz="1200"/>
        </a:p>
      </dgm:t>
    </dgm:pt>
    <dgm:pt modelId="{EADEFCDC-F18D-4D02-96CD-302E28DC58CB}">
      <dgm:prSet phldrT="[Text]" custT="1"/>
      <dgm:spPr/>
      <dgm:t>
        <a:bodyPr/>
        <a:lstStyle/>
        <a:p>
          <a:r>
            <a:rPr lang="en-IN" sz="1600" dirty="0" smtClean="0"/>
            <a:t>Mixture of both sensitivities</a:t>
          </a:r>
          <a:endParaRPr lang="en-IN" sz="1600" dirty="0"/>
        </a:p>
      </dgm:t>
    </dgm:pt>
    <dgm:pt modelId="{64D3DBFA-B5E5-42E8-A228-0C7FF6B17413}" type="parTrans" cxnId="{167CB09B-DE19-488C-8A5F-13A2BEF0F3E6}">
      <dgm:prSet/>
      <dgm:spPr/>
      <dgm:t>
        <a:bodyPr/>
        <a:lstStyle/>
        <a:p>
          <a:endParaRPr lang="en-GB"/>
        </a:p>
      </dgm:t>
    </dgm:pt>
    <dgm:pt modelId="{98DA9A09-D1A4-4DDA-BEF0-390878396285}" type="sibTrans" cxnId="{167CB09B-DE19-488C-8A5F-13A2BEF0F3E6}">
      <dgm:prSet/>
      <dgm:spPr/>
    </dgm:pt>
    <dgm:pt modelId="{05D56A11-2AA5-443B-9FE8-8E6167CDCC4F}" type="pres">
      <dgm:prSet presAssocID="{D1534CE2-DCE2-4506-8948-3521DD471D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B4406CB-0C1B-4BFC-8599-2177CFED4A30}" type="pres">
      <dgm:prSet presAssocID="{6BAAE96D-5184-4120-B029-DD4FD41B2886}" presName="root1" presStyleCnt="0"/>
      <dgm:spPr/>
      <dgm:t>
        <a:bodyPr/>
        <a:lstStyle/>
        <a:p>
          <a:endParaRPr lang="en-GB"/>
        </a:p>
      </dgm:t>
    </dgm:pt>
    <dgm:pt modelId="{915B173C-F6A9-405C-8058-A2746BB30F92}" type="pres">
      <dgm:prSet presAssocID="{6BAAE96D-5184-4120-B029-DD4FD41B28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B480E44-D1A6-4CAC-A63C-87E7589DA440}" type="pres">
      <dgm:prSet presAssocID="{6BAAE96D-5184-4120-B029-DD4FD41B2886}" presName="level2hierChild" presStyleCnt="0"/>
      <dgm:spPr/>
      <dgm:t>
        <a:bodyPr/>
        <a:lstStyle/>
        <a:p>
          <a:endParaRPr lang="en-GB"/>
        </a:p>
      </dgm:t>
    </dgm:pt>
    <dgm:pt modelId="{2BDD8C59-7FD0-4D4E-9B13-FB1AA2350C15}" type="pres">
      <dgm:prSet presAssocID="{811F8A1D-8985-4B42-A68C-3B9A593B0217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B47BE9BF-4E02-4ADE-B0E0-D190EA2B28A3}" type="pres">
      <dgm:prSet presAssocID="{811F8A1D-8985-4B42-A68C-3B9A593B0217}" presName="connTx" presStyleLbl="parChTrans1D2" presStyleIdx="0" presStyleCnt="4"/>
      <dgm:spPr/>
      <dgm:t>
        <a:bodyPr/>
        <a:lstStyle/>
        <a:p>
          <a:endParaRPr lang="en-IN"/>
        </a:p>
      </dgm:t>
    </dgm:pt>
    <dgm:pt modelId="{DD8885D9-3905-4FE1-8042-56A524793095}" type="pres">
      <dgm:prSet presAssocID="{700D309D-14C5-4B40-B14E-D7462BAD13B3}" presName="root2" presStyleCnt="0"/>
      <dgm:spPr/>
      <dgm:t>
        <a:bodyPr/>
        <a:lstStyle/>
        <a:p>
          <a:endParaRPr lang="en-GB"/>
        </a:p>
      </dgm:t>
    </dgm:pt>
    <dgm:pt modelId="{ABD1F83D-F146-4E22-B717-DE2077220402}" type="pres">
      <dgm:prSet presAssocID="{700D309D-14C5-4B40-B14E-D7462BAD13B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AD5C71F-2F26-4619-8E8E-5FEAE7A7250C}" type="pres">
      <dgm:prSet presAssocID="{700D309D-14C5-4B40-B14E-D7462BAD13B3}" presName="level3hierChild" presStyleCnt="0"/>
      <dgm:spPr/>
      <dgm:t>
        <a:bodyPr/>
        <a:lstStyle/>
        <a:p>
          <a:endParaRPr lang="en-GB"/>
        </a:p>
      </dgm:t>
    </dgm:pt>
    <dgm:pt modelId="{0E9503FE-F8A5-480F-8CCD-093DA8B4FB56}" type="pres">
      <dgm:prSet presAssocID="{79548F5B-AFFC-46AE-8FF4-3E6241EF43F6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8E539397-EDFD-489D-B100-458815B9F79E}" type="pres">
      <dgm:prSet presAssocID="{79548F5B-AFFC-46AE-8FF4-3E6241EF43F6}" presName="connTx" presStyleLbl="parChTrans1D3" presStyleIdx="0" presStyleCnt="4"/>
      <dgm:spPr/>
      <dgm:t>
        <a:bodyPr/>
        <a:lstStyle/>
        <a:p>
          <a:endParaRPr lang="en-GB"/>
        </a:p>
      </dgm:t>
    </dgm:pt>
    <dgm:pt modelId="{1CCB3BD0-2FDB-48CF-8E2B-588C26B6593B}" type="pres">
      <dgm:prSet presAssocID="{3D5FE53A-0CDE-4EDD-BAF4-22C4A8F7CB28}" presName="root2" presStyleCnt="0"/>
      <dgm:spPr/>
    </dgm:pt>
    <dgm:pt modelId="{DD31D333-619B-4FAE-8DFE-FA9671F5F48E}" type="pres">
      <dgm:prSet presAssocID="{3D5FE53A-0CDE-4EDD-BAF4-22C4A8F7CB2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3F3E16D-46A6-448F-B7C2-5592992338F1}" type="pres">
      <dgm:prSet presAssocID="{3D5FE53A-0CDE-4EDD-BAF4-22C4A8F7CB28}" presName="level3hierChild" presStyleCnt="0"/>
      <dgm:spPr/>
    </dgm:pt>
    <dgm:pt modelId="{FE38BCD3-2A58-4F10-958F-29C2E6B99E00}" type="pres">
      <dgm:prSet presAssocID="{A8E927F3-AD77-4EF9-81ED-F07C322AF03E}" presName="conn2-1" presStyleLbl="parChTrans1D2" presStyleIdx="1" presStyleCnt="4"/>
      <dgm:spPr/>
      <dgm:t>
        <a:bodyPr/>
        <a:lstStyle/>
        <a:p>
          <a:endParaRPr lang="en-IN"/>
        </a:p>
      </dgm:t>
    </dgm:pt>
    <dgm:pt modelId="{ED5313EC-2D9D-4029-8021-F0FC6DFA9127}" type="pres">
      <dgm:prSet presAssocID="{A8E927F3-AD77-4EF9-81ED-F07C322AF03E}" presName="connTx" presStyleLbl="parChTrans1D2" presStyleIdx="1" presStyleCnt="4"/>
      <dgm:spPr/>
      <dgm:t>
        <a:bodyPr/>
        <a:lstStyle/>
        <a:p>
          <a:endParaRPr lang="en-IN"/>
        </a:p>
      </dgm:t>
    </dgm:pt>
    <dgm:pt modelId="{A0FABB56-DD91-4BEE-80A8-E4B4814898F4}" type="pres">
      <dgm:prSet presAssocID="{6C235F43-500D-40D1-B9D8-4882AD510933}" presName="root2" presStyleCnt="0"/>
      <dgm:spPr/>
      <dgm:t>
        <a:bodyPr/>
        <a:lstStyle/>
        <a:p>
          <a:endParaRPr lang="en-GB"/>
        </a:p>
      </dgm:t>
    </dgm:pt>
    <dgm:pt modelId="{78545BA3-334B-47D9-B294-ACE2A6D2347C}" type="pres">
      <dgm:prSet presAssocID="{6C235F43-500D-40D1-B9D8-4882AD51093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1EA182A-5648-48B7-A54B-AC8BEF2F6054}" type="pres">
      <dgm:prSet presAssocID="{6C235F43-500D-40D1-B9D8-4882AD510933}" presName="level3hierChild" presStyleCnt="0"/>
      <dgm:spPr/>
      <dgm:t>
        <a:bodyPr/>
        <a:lstStyle/>
        <a:p>
          <a:endParaRPr lang="en-GB"/>
        </a:p>
      </dgm:t>
    </dgm:pt>
    <dgm:pt modelId="{DFCD4758-8B44-48BD-A22D-537A778B1D90}" type="pres">
      <dgm:prSet presAssocID="{EDA4B4B5-B3ED-4D4B-94F3-74F229D2F503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DD59517F-79B2-483F-AD51-50E834E3A456}" type="pres">
      <dgm:prSet presAssocID="{EDA4B4B5-B3ED-4D4B-94F3-74F229D2F503}" presName="connTx" presStyleLbl="parChTrans1D3" presStyleIdx="1" presStyleCnt="4"/>
      <dgm:spPr/>
      <dgm:t>
        <a:bodyPr/>
        <a:lstStyle/>
        <a:p>
          <a:endParaRPr lang="en-GB"/>
        </a:p>
      </dgm:t>
    </dgm:pt>
    <dgm:pt modelId="{8C7B8774-F280-440B-B8D5-57BFC659854E}" type="pres">
      <dgm:prSet presAssocID="{FE6DF0E5-EDF3-4E5C-8F61-BD5EDBCAB781}" presName="root2" presStyleCnt="0"/>
      <dgm:spPr/>
    </dgm:pt>
    <dgm:pt modelId="{33A6C415-58BF-4CC0-BC9E-AAE7BF0A1700}" type="pres">
      <dgm:prSet presAssocID="{FE6DF0E5-EDF3-4E5C-8F61-BD5EDBCAB78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884F76-C226-4D0B-A0E4-801CC86D3819}" type="pres">
      <dgm:prSet presAssocID="{FE6DF0E5-EDF3-4E5C-8F61-BD5EDBCAB781}" presName="level3hierChild" presStyleCnt="0"/>
      <dgm:spPr/>
    </dgm:pt>
    <dgm:pt modelId="{8126971B-CF5E-46DA-934E-3C1ECA8BC432}" type="pres">
      <dgm:prSet presAssocID="{4CDDF374-6683-48B9-B508-A964B73E7986}" presName="conn2-1" presStyleLbl="parChTrans1D2" presStyleIdx="2" presStyleCnt="4"/>
      <dgm:spPr/>
      <dgm:t>
        <a:bodyPr/>
        <a:lstStyle/>
        <a:p>
          <a:endParaRPr lang="en-IN"/>
        </a:p>
      </dgm:t>
    </dgm:pt>
    <dgm:pt modelId="{D826590C-8AF7-4BE5-814D-7EDAD084D0A7}" type="pres">
      <dgm:prSet presAssocID="{4CDDF374-6683-48B9-B508-A964B73E7986}" presName="connTx" presStyleLbl="parChTrans1D2" presStyleIdx="2" presStyleCnt="4"/>
      <dgm:spPr/>
      <dgm:t>
        <a:bodyPr/>
        <a:lstStyle/>
        <a:p>
          <a:endParaRPr lang="en-IN"/>
        </a:p>
      </dgm:t>
    </dgm:pt>
    <dgm:pt modelId="{28704CE4-DFF9-43C3-BACC-1FC7F9A36FBD}" type="pres">
      <dgm:prSet presAssocID="{4813492C-DC3F-4741-86B4-B74082DBC6E8}" presName="root2" presStyleCnt="0"/>
      <dgm:spPr/>
      <dgm:t>
        <a:bodyPr/>
        <a:lstStyle/>
        <a:p>
          <a:endParaRPr lang="en-GB"/>
        </a:p>
      </dgm:t>
    </dgm:pt>
    <dgm:pt modelId="{8E6251BE-8383-47E9-BEE3-E60CFE35EAAB}" type="pres">
      <dgm:prSet presAssocID="{4813492C-DC3F-4741-86B4-B74082DBC6E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A0E3C4D-930A-456D-99C1-D7CD71D2E6F0}" type="pres">
      <dgm:prSet presAssocID="{4813492C-DC3F-4741-86B4-B74082DBC6E8}" presName="level3hierChild" presStyleCnt="0"/>
      <dgm:spPr/>
      <dgm:t>
        <a:bodyPr/>
        <a:lstStyle/>
        <a:p>
          <a:endParaRPr lang="en-GB"/>
        </a:p>
      </dgm:t>
    </dgm:pt>
    <dgm:pt modelId="{FDBDF1B4-8272-4857-813C-A68949677C4A}" type="pres">
      <dgm:prSet presAssocID="{64D3DBFA-B5E5-42E8-A228-0C7FF6B17413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F776555E-98E9-4048-A6FB-65D224E3786E}" type="pres">
      <dgm:prSet presAssocID="{64D3DBFA-B5E5-42E8-A228-0C7FF6B17413}" presName="connTx" presStyleLbl="parChTrans1D3" presStyleIdx="2" presStyleCnt="4"/>
      <dgm:spPr/>
      <dgm:t>
        <a:bodyPr/>
        <a:lstStyle/>
        <a:p>
          <a:endParaRPr lang="en-GB"/>
        </a:p>
      </dgm:t>
    </dgm:pt>
    <dgm:pt modelId="{F34F2296-B3E6-4716-A90E-404F69EDFEE4}" type="pres">
      <dgm:prSet presAssocID="{EADEFCDC-F18D-4D02-96CD-302E28DC58CB}" presName="root2" presStyleCnt="0"/>
      <dgm:spPr/>
    </dgm:pt>
    <dgm:pt modelId="{9964B11F-B81D-447C-BE38-2DC08EEDF8BD}" type="pres">
      <dgm:prSet presAssocID="{EADEFCDC-F18D-4D02-96CD-302E28DC58C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9131F6-3EDE-4494-BDBA-04C97656A5CD}" type="pres">
      <dgm:prSet presAssocID="{EADEFCDC-F18D-4D02-96CD-302E28DC58CB}" presName="level3hierChild" presStyleCnt="0"/>
      <dgm:spPr/>
    </dgm:pt>
    <dgm:pt modelId="{A95BB6E2-8369-4B4D-8801-DB3E54018C1A}" type="pres">
      <dgm:prSet presAssocID="{7CC5F09B-F24F-43C8-8F82-EA1E5664371A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BAD32341-F018-4C63-A033-56B56F1FEEE6}" type="pres">
      <dgm:prSet presAssocID="{7CC5F09B-F24F-43C8-8F82-EA1E5664371A}" presName="connTx" presStyleLbl="parChTrans1D2" presStyleIdx="3" presStyleCnt="4"/>
      <dgm:spPr/>
      <dgm:t>
        <a:bodyPr/>
        <a:lstStyle/>
        <a:p>
          <a:endParaRPr lang="en-IN"/>
        </a:p>
      </dgm:t>
    </dgm:pt>
    <dgm:pt modelId="{917B9152-05DB-46B8-BC33-20188BF66F90}" type="pres">
      <dgm:prSet presAssocID="{2CE88821-6F6B-48DA-B11C-87E9E37501F4}" presName="root2" presStyleCnt="0"/>
      <dgm:spPr/>
      <dgm:t>
        <a:bodyPr/>
        <a:lstStyle/>
        <a:p>
          <a:endParaRPr lang="en-GB"/>
        </a:p>
      </dgm:t>
    </dgm:pt>
    <dgm:pt modelId="{E0DBFF82-8EED-46E8-9034-208610F6048F}" type="pres">
      <dgm:prSet presAssocID="{2CE88821-6F6B-48DA-B11C-87E9E37501F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5DE90EF-5332-46CE-82E9-91BE7620C943}" type="pres">
      <dgm:prSet presAssocID="{2CE88821-6F6B-48DA-B11C-87E9E37501F4}" presName="level3hierChild" presStyleCnt="0"/>
      <dgm:spPr/>
      <dgm:t>
        <a:bodyPr/>
        <a:lstStyle/>
        <a:p>
          <a:endParaRPr lang="en-GB"/>
        </a:p>
      </dgm:t>
    </dgm:pt>
    <dgm:pt modelId="{BA9F831F-C251-4F30-805D-24BA9DFDE058}" type="pres">
      <dgm:prSet presAssocID="{D4E75D2C-F8AA-41E3-9DF0-61A01950E445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8A99A0DB-5C4A-4728-A2AB-447F52C4B08B}" type="pres">
      <dgm:prSet presAssocID="{D4E75D2C-F8AA-41E3-9DF0-61A01950E445}" presName="connTx" presStyleLbl="parChTrans1D3" presStyleIdx="3" presStyleCnt="4"/>
      <dgm:spPr/>
      <dgm:t>
        <a:bodyPr/>
        <a:lstStyle/>
        <a:p>
          <a:endParaRPr lang="en-GB"/>
        </a:p>
      </dgm:t>
    </dgm:pt>
    <dgm:pt modelId="{8A758523-064C-44E8-BC78-F68B621E0190}" type="pres">
      <dgm:prSet presAssocID="{872DA999-882F-4921-B519-8621D1E8256C}" presName="root2" presStyleCnt="0"/>
      <dgm:spPr/>
    </dgm:pt>
    <dgm:pt modelId="{8EFBD0A8-B895-4CEE-BD6E-D9827619C9A1}" type="pres">
      <dgm:prSet presAssocID="{872DA999-882F-4921-B519-8621D1E8256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FAFC2E-6BC8-48BA-A45F-CA224A0C9A15}" type="pres">
      <dgm:prSet presAssocID="{872DA999-882F-4921-B519-8621D1E8256C}" presName="level3hierChild" presStyleCnt="0"/>
      <dgm:spPr/>
    </dgm:pt>
  </dgm:ptLst>
  <dgm:cxnLst>
    <dgm:cxn modelId="{8FAA48CC-72AB-481F-A7F9-FF8803ED6072}" srcId="{6BAAE96D-5184-4120-B029-DD4FD41B2886}" destId="{6C235F43-500D-40D1-B9D8-4882AD510933}" srcOrd="1" destOrd="0" parTransId="{A8E927F3-AD77-4EF9-81ED-F07C322AF03E}" sibTransId="{44A2D994-32CE-4DD1-8A43-D2579DCB3C65}"/>
    <dgm:cxn modelId="{BAF6994A-1326-4E85-B73E-4A0BB46C7A8D}" type="presOf" srcId="{D4E75D2C-F8AA-41E3-9DF0-61A01950E445}" destId="{8A99A0DB-5C4A-4728-A2AB-447F52C4B08B}" srcOrd="1" destOrd="0" presId="urn:microsoft.com/office/officeart/2005/8/layout/hierarchy2"/>
    <dgm:cxn modelId="{68180572-0F72-48E3-B8FE-27CF24C016A6}" srcId="{6C235F43-500D-40D1-B9D8-4882AD510933}" destId="{FE6DF0E5-EDF3-4E5C-8F61-BD5EDBCAB781}" srcOrd="0" destOrd="0" parTransId="{EDA4B4B5-B3ED-4D4B-94F3-74F229D2F503}" sibTransId="{E5A19B13-7DFD-4798-B8FE-5A6E8D19E7F3}"/>
    <dgm:cxn modelId="{9DC83160-A41E-4114-9717-BB7CEAFA411C}" type="presOf" srcId="{64D3DBFA-B5E5-42E8-A228-0C7FF6B17413}" destId="{FDBDF1B4-8272-4857-813C-A68949677C4A}" srcOrd="0" destOrd="0" presId="urn:microsoft.com/office/officeart/2005/8/layout/hierarchy2"/>
    <dgm:cxn modelId="{2C122FDC-4D65-47E9-AF26-0E6706C392D8}" type="presOf" srcId="{4CDDF374-6683-48B9-B508-A964B73E7986}" destId="{D826590C-8AF7-4BE5-814D-7EDAD084D0A7}" srcOrd="1" destOrd="0" presId="urn:microsoft.com/office/officeart/2005/8/layout/hierarchy2"/>
    <dgm:cxn modelId="{8000E8A0-F3E6-4287-AEDE-C23ECF86AD79}" srcId="{2CE88821-6F6B-48DA-B11C-87E9E37501F4}" destId="{872DA999-882F-4921-B519-8621D1E8256C}" srcOrd="0" destOrd="0" parTransId="{D4E75D2C-F8AA-41E3-9DF0-61A01950E445}" sibTransId="{283EBA96-A4E0-46B4-9EF4-B74AC8047219}"/>
    <dgm:cxn modelId="{9F404CE8-327E-423F-A179-117979528A40}" type="presOf" srcId="{79548F5B-AFFC-46AE-8FF4-3E6241EF43F6}" destId="{0E9503FE-F8A5-480F-8CCD-093DA8B4FB56}" srcOrd="0" destOrd="0" presId="urn:microsoft.com/office/officeart/2005/8/layout/hierarchy2"/>
    <dgm:cxn modelId="{55D96FB6-D180-4CE5-A2AD-50D7BBFDB290}" type="presOf" srcId="{4813492C-DC3F-4741-86B4-B74082DBC6E8}" destId="{8E6251BE-8383-47E9-BEE3-E60CFE35EAAB}" srcOrd="0" destOrd="0" presId="urn:microsoft.com/office/officeart/2005/8/layout/hierarchy2"/>
    <dgm:cxn modelId="{80464D0C-E212-43A6-B6FF-7AFA90E966BE}" type="presOf" srcId="{79548F5B-AFFC-46AE-8FF4-3E6241EF43F6}" destId="{8E539397-EDFD-489D-B100-458815B9F79E}" srcOrd="1" destOrd="0" presId="urn:microsoft.com/office/officeart/2005/8/layout/hierarchy2"/>
    <dgm:cxn modelId="{A94D3B4F-ED7A-4FE6-A7FE-7FEE60A17623}" type="presOf" srcId="{FE6DF0E5-EDF3-4E5C-8F61-BD5EDBCAB781}" destId="{33A6C415-58BF-4CC0-BC9E-AAE7BF0A1700}" srcOrd="0" destOrd="0" presId="urn:microsoft.com/office/officeart/2005/8/layout/hierarchy2"/>
    <dgm:cxn modelId="{AB392BA3-79FD-4BFF-9C55-95241FBE05D5}" type="presOf" srcId="{2CE88821-6F6B-48DA-B11C-87E9E37501F4}" destId="{E0DBFF82-8EED-46E8-9034-208610F6048F}" srcOrd="0" destOrd="0" presId="urn:microsoft.com/office/officeart/2005/8/layout/hierarchy2"/>
    <dgm:cxn modelId="{FC446E7A-8378-4E92-9962-6F77EC3A7FB5}" type="presOf" srcId="{EADEFCDC-F18D-4D02-96CD-302E28DC58CB}" destId="{9964B11F-B81D-447C-BE38-2DC08EEDF8BD}" srcOrd="0" destOrd="0" presId="urn:microsoft.com/office/officeart/2005/8/layout/hierarchy2"/>
    <dgm:cxn modelId="{E9F81FFE-DA61-4163-8B77-E0FA6CBBB7CB}" srcId="{6BAAE96D-5184-4120-B029-DD4FD41B2886}" destId="{2CE88821-6F6B-48DA-B11C-87E9E37501F4}" srcOrd="3" destOrd="0" parTransId="{7CC5F09B-F24F-43C8-8F82-EA1E5664371A}" sibTransId="{4E639865-A4F1-4821-BD0D-F6DBABD1D0C6}"/>
    <dgm:cxn modelId="{4BE58633-1287-4D4E-9E0F-0A8F9A288C7B}" type="presOf" srcId="{811F8A1D-8985-4B42-A68C-3B9A593B0217}" destId="{2BDD8C59-7FD0-4D4E-9B13-FB1AA2350C15}" srcOrd="0" destOrd="0" presId="urn:microsoft.com/office/officeart/2005/8/layout/hierarchy2"/>
    <dgm:cxn modelId="{B7D22601-4B07-4D3E-BB43-05AF62225F48}" type="presOf" srcId="{7CC5F09B-F24F-43C8-8F82-EA1E5664371A}" destId="{BAD32341-F018-4C63-A033-56B56F1FEEE6}" srcOrd="1" destOrd="0" presId="urn:microsoft.com/office/officeart/2005/8/layout/hierarchy2"/>
    <dgm:cxn modelId="{ED408256-5DFA-4FD2-8014-35BFA836EDC7}" srcId="{D1534CE2-DCE2-4506-8948-3521DD471DD2}" destId="{6BAAE96D-5184-4120-B029-DD4FD41B2886}" srcOrd="0" destOrd="0" parTransId="{BBF90A7C-92F9-45B8-9EF3-8AC23D034B2A}" sibTransId="{839A7F20-7FCF-40E8-B772-432E51F01BC0}"/>
    <dgm:cxn modelId="{F22DEC1E-1669-4F3B-9E71-93885A303BD3}" type="presOf" srcId="{D1534CE2-DCE2-4506-8948-3521DD471DD2}" destId="{05D56A11-2AA5-443B-9FE8-8E6167CDCC4F}" srcOrd="0" destOrd="0" presId="urn:microsoft.com/office/officeart/2005/8/layout/hierarchy2"/>
    <dgm:cxn modelId="{B4234D20-3627-4BDE-9AD5-370A667A8BD9}" type="presOf" srcId="{D4E75D2C-F8AA-41E3-9DF0-61A01950E445}" destId="{BA9F831F-C251-4F30-805D-24BA9DFDE058}" srcOrd="0" destOrd="0" presId="urn:microsoft.com/office/officeart/2005/8/layout/hierarchy2"/>
    <dgm:cxn modelId="{167CB09B-DE19-488C-8A5F-13A2BEF0F3E6}" srcId="{4813492C-DC3F-4741-86B4-B74082DBC6E8}" destId="{EADEFCDC-F18D-4D02-96CD-302E28DC58CB}" srcOrd="0" destOrd="0" parTransId="{64D3DBFA-B5E5-42E8-A228-0C7FF6B17413}" sibTransId="{98DA9A09-D1A4-4DDA-BEF0-390878396285}"/>
    <dgm:cxn modelId="{899CD244-D7E2-4E65-BA19-B8714AF19749}" type="presOf" srcId="{7CC5F09B-F24F-43C8-8F82-EA1E5664371A}" destId="{A95BB6E2-8369-4B4D-8801-DB3E54018C1A}" srcOrd="0" destOrd="0" presId="urn:microsoft.com/office/officeart/2005/8/layout/hierarchy2"/>
    <dgm:cxn modelId="{6E359D9A-715B-4C63-8014-2EE3823B2033}" type="presOf" srcId="{811F8A1D-8985-4B42-A68C-3B9A593B0217}" destId="{B47BE9BF-4E02-4ADE-B0E0-D190EA2B28A3}" srcOrd="1" destOrd="0" presId="urn:microsoft.com/office/officeart/2005/8/layout/hierarchy2"/>
    <dgm:cxn modelId="{D5B97C15-BE92-4451-9D50-E536FCEDB91D}" type="presOf" srcId="{EDA4B4B5-B3ED-4D4B-94F3-74F229D2F503}" destId="{DFCD4758-8B44-48BD-A22D-537A778B1D90}" srcOrd="0" destOrd="0" presId="urn:microsoft.com/office/officeart/2005/8/layout/hierarchy2"/>
    <dgm:cxn modelId="{796DDB44-3C64-4E70-99B8-AEB15EF17370}" srcId="{6BAAE96D-5184-4120-B029-DD4FD41B2886}" destId="{700D309D-14C5-4B40-B14E-D7462BAD13B3}" srcOrd="0" destOrd="0" parTransId="{811F8A1D-8985-4B42-A68C-3B9A593B0217}" sibTransId="{272484D0-F78D-4137-923D-61FD7ACA2F64}"/>
    <dgm:cxn modelId="{0EEB37E2-A279-4743-A3C4-D8661AC59AE2}" srcId="{6BAAE96D-5184-4120-B029-DD4FD41B2886}" destId="{4813492C-DC3F-4741-86B4-B74082DBC6E8}" srcOrd="2" destOrd="0" parTransId="{4CDDF374-6683-48B9-B508-A964B73E7986}" sibTransId="{D1715BA0-74AB-468F-AF3F-C084765D0005}"/>
    <dgm:cxn modelId="{43A1B2E6-111F-448E-8ADE-E51D06F3EEA1}" type="presOf" srcId="{872DA999-882F-4921-B519-8621D1E8256C}" destId="{8EFBD0A8-B895-4CEE-BD6E-D9827619C9A1}" srcOrd="0" destOrd="0" presId="urn:microsoft.com/office/officeart/2005/8/layout/hierarchy2"/>
    <dgm:cxn modelId="{8E6FAA08-5300-4E7F-9F4E-CA6A0957D8B0}" type="presOf" srcId="{3D5FE53A-0CDE-4EDD-BAF4-22C4A8F7CB28}" destId="{DD31D333-619B-4FAE-8DFE-FA9671F5F48E}" srcOrd="0" destOrd="0" presId="urn:microsoft.com/office/officeart/2005/8/layout/hierarchy2"/>
    <dgm:cxn modelId="{F65A50BD-03C8-4B39-AFDB-AF8A2C7A8608}" type="presOf" srcId="{4CDDF374-6683-48B9-B508-A964B73E7986}" destId="{8126971B-CF5E-46DA-934E-3C1ECA8BC432}" srcOrd="0" destOrd="0" presId="urn:microsoft.com/office/officeart/2005/8/layout/hierarchy2"/>
    <dgm:cxn modelId="{CD3FFA80-8110-439E-95A0-C726D593DF51}" type="presOf" srcId="{6C235F43-500D-40D1-B9D8-4882AD510933}" destId="{78545BA3-334B-47D9-B294-ACE2A6D2347C}" srcOrd="0" destOrd="0" presId="urn:microsoft.com/office/officeart/2005/8/layout/hierarchy2"/>
    <dgm:cxn modelId="{8CC8449A-204E-46D1-969C-9FD1E94686ED}" type="presOf" srcId="{EDA4B4B5-B3ED-4D4B-94F3-74F229D2F503}" destId="{DD59517F-79B2-483F-AD51-50E834E3A456}" srcOrd="1" destOrd="0" presId="urn:microsoft.com/office/officeart/2005/8/layout/hierarchy2"/>
    <dgm:cxn modelId="{7D7E08C9-F7C2-461A-BDD4-172DB6019DFD}" type="presOf" srcId="{64D3DBFA-B5E5-42E8-A228-0C7FF6B17413}" destId="{F776555E-98E9-4048-A6FB-65D224E3786E}" srcOrd="1" destOrd="0" presId="urn:microsoft.com/office/officeart/2005/8/layout/hierarchy2"/>
    <dgm:cxn modelId="{4D1C442E-1C3F-4870-BCBD-12EA7AF017C8}" type="presOf" srcId="{700D309D-14C5-4B40-B14E-D7462BAD13B3}" destId="{ABD1F83D-F146-4E22-B717-DE2077220402}" srcOrd="0" destOrd="0" presId="urn:microsoft.com/office/officeart/2005/8/layout/hierarchy2"/>
    <dgm:cxn modelId="{4102A81D-44E4-4D6A-B766-F71FBE233480}" type="presOf" srcId="{A8E927F3-AD77-4EF9-81ED-F07C322AF03E}" destId="{ED5313EC-2D9D-4029-8021-F0FC6DFA9127}" srcOrd="1" destOrd="0" presId="urn:microsoft.com/office/officeart/2005/8/layout/hierarchy2"/>
    <dgm:cxn modelId="{A4DB6CE7-7133-42F9-BC33-7FCD84A63CB3}" srcId="{700D309D-14C5-4B40-B14E-D7462BAD13B3}" destId="{3D5FE53A-0CDE-4EDD-BAF4-22C4A8F7CB28}" srcOrd="0" destOrd="0" parTransId="{79548F5B-AFFC-46AE-8FF4-3E6241EF43F6}" sibTransId="{445F4884-F4A1-41A6-89F1-B9C719F3F464}"/>
    <dgm:cxn modelId="{E86B4AA4-3722-4589-8025-7B791AA20DCC}" type="presOf" srcId="{A8E927F3-AD77-4EF9-81ED-F07C322AF03E}" destId="{FE38BCD3-2A58-4F10-958F-29C2E6B99E00}" srcOrd="0" destOrd="0" presId="urn:microsoft.com/office/officeart/2005/8/layout/hierarchy2"/>
    <dgm:cxn modelId="{361A9DB1-3D06-4524-9170-0DCD9F4CAC4A}" type="presOf" srcId="{6BAAE96D-5184-4120-B029-DD4FD41B2886}" destId="{915B173C-F6A9-405C-8058-A2746BB30F92}" srcOrd="0" destOrd="0" presId="urn:microsoft.com/office/officeart/2005/8/layout/hierarchy2"/>
    <dgm:cxn modelId="{320CDD4D-B2C6-41C9-9F0F-CB7D4D72BB52}" type="presParOf" srcId="{05D56A11-2AA5-443B-9FE8-8E6167CDCC4F}" destId="{8B4406CB-0C1B-4BFC-8599-2177CFED4A30}" srcOrd="0" destOrd="0" presId="urn:microsoft.com/office/officeart/2005/8/layout/hierarchy2"/>
    <dgm:cxn modelId="{5B89F796-0AEE-47DD-B4A8-47E57769735C}" type="presParOf" srcId="{8B4406CB-0C1B-4BFC-8599-2177CFED4A30}" destId="{915B173C-F6A9-405C-8058-A2746BB30F92}" srcOrd="0" destOrd="0" presId="urn:microsoft.com/office/officeart/2005/8/layout/hierarchy2"/>
    <dgm:cxn modelId="{9E3CB445-FCB2-46F9-8624-B2D9E01D75BF}" type="presParOf" srcId="{8B4406CB-0C1B-4BFC-8599-2177CFED4A30}" destId="{2B480E44-D1A6-4CAC-A63C-87E7589DA440}" srcOrd="1" destOrd="0" presId="urn:microsoft.com/office/officeart/2005/8/layout/hierarchy2"/>
    <dgm:cxn modelId="{085F7762-8884-4CD2-819E-16A4C9472AC6}" type="presParOf" srcId="{2B480E44-D1A6-4CAC-A63C-87E7589DA440}" destId="{2BDD8C59-7FD0-4D4E-9B13-FB1AA2350C15}" srcOrd="0" destOrd="0" presId="urn:microsoft.com/office/officeart/2005/8/layout/hierarchy2"/>
    <dgm:cxn modelId="{4D4FE7CF-769D-403C-9ADB-7995AC9544D0}" type="presParOf" srcId="{2BDD8C59-7FD0-4D4E-9B13-FB1AA2350C15}" destId="{B47BE9BF-4E02-4ADE-B0E0-D190EA2B28A3}" srcOrd="0" destOrd="0" presId="urn:microsoft.com/office/officeart/2005/8/layout/hierarchy2"/>
    <dgm:cxn modelId="{B644725C-4CBE-4685-A7A8-8BD09FB19E7A}" type="presParOf" srcId="{2B480E44-D1A6-4CAC-A63C-87E7589DA440}" destId="{DD8885D9-3905-4FE1-8042-56A524793095}" srcOrd="1" destOrd="0" presId="urn:microsoft.com/office/officeart/2005/8/layout/hierarchy2"/>
    <dgm:cxn modelId="{AA54F08E-5D32-4CB4-A50E-9ECFE2A58456}" type="presParOf" srcId="{DD8885D9-3905-4FE1-8042-56A524793095}" destId="{ABD1F83D-F146-4E22-B717-DE2077220402}" srcOrd="0" destOrd="0" presId="urn:microsoft.com/office/officeart/2005/8/layout/hierarchy2"/>
    <dgm:cxn modelId="{20F31B88-4E85-4B1D-B35E-D15D1DDF9E22}" type="presParOf" srcId="{DD8885D9-3905-4FE1-8042-56A524793095}" destId="{CAD5C71F-2F26-4619-8E8E-5FEAE7A7250C}" srcOrd="1" destOrd="0" presId="urn:microsoft.com/office/officeart/2005/8/layout/hierarchy2"/>
    <dgm:cxn modelId="{0AD828E1-B1E4-4A7B-9923-0ADF4C5E02FC}" type="presParOf" srcId="{CAD5C71F-2F26-4619-8E8E-5FEAE7A7250C}" destId="{0E9503FE-F8A5-480F-8CCD-093DA8B4FB56}" srcOrd="0" destOrd="0" presId="urn:microsoft.com/office/officeart/2005/8/layout/hierarchy2"/>
    <dgm:cxn modelId="{DAE1D390-6A2B-4212-A705-8E6D568B18AB}" type="presParOf" srcId="{0E9503FE-F8A5-480F-8CCD-093DA8B4FB56}" destId="{8E539397-EDFD-489D-B100-458815B9F79E}" srcOrd="0" destOrd="0" presId="urn:microsoft.com/office/officeart/2005/8/layout/hierarchy2"/>
    <dgm:cxn modelId="{6C61726B-47E0-4EAF-BB9D-C4D1503F7EDC}" type="presParOf" srcId="{CAD5C71F-2F26-4619-8E8E-5FEAE7A7250C}" destId="{1CCB3BD0-2FDB-48CF-8E2B-588C26B6593B}" srcOrd="1" destOrd="0" presId="urn:microsoft.com/office/officeart/2005/8/layout/hierarchy2"/>
    <dgm:cxn modelId="{22BCDB03-55A6-4626-AEC3-647A28E4314B}" type="presParOf" srcId="{1CCB3BD0-2FDB-48CF-8E2B-588C26B6593B}" destId="{DD31D333-619B-4FAE-8DFE-FA9671F5F48E}" srcOrd="0" destOrd="0" presId="urn:microsoft.com/office/officeart/2005/8/layout/hierarchy2"/>
    <dgm:cxn modelId="{335C4AF8-F928-4A71-BFF6-C7F1C9E6EC03}" type="presParOf" srcId="{1CCB3BD0-2FDB-48CF-8E2B-588C26B6593B}" destId="{23F3E16D-46A6-448F-B7C2-5592992338F1}" srcOrd="1" destOrd="0" presId="urn:microsoft.com/office/officeart/2005/8/layout/hierarchy2"/>
    <dgm:cxn modelId="{34C5A108-6EC8-459A-AABA-0DDEAA4BC754}" type="presParOf" srcId="{2B480E44-D1A6-4CAC-A63C-87E7589DA440}" destId="{FE38BCD3-2A58-4F10-958F-29C2E6B99E00}" srcOrd="2" destOrd="0" presId="urn:microsoft.com/office/officeart/2005/8/layout/hierarchy2"/>
    <dgm:cxn modelId="{7AD366DE-F424-47CC-AD6F-A0ED2824F711}" type="presParOf" srcId="{FE38BCD3-2A58-4F10-958F-29C2E6B99E00}" destId="{ED5313EC-2D9D-4029-8021-F0FC6DFA9127}" srcOrd="0" destOrd="0" presId="urn:microsoft.com/office/officeart/2005/8/layout/hierarchy2"/>
    <dgm:cxn modelId="{EBA5B3F3-5B13-4C5A-89FF-6226531B815D}" type="presParOf" srcId="{2B480E44-D1A6-4CAC-A63C-87E7589DA440}" destId="{A0FABB56-DD91-4BEE-80A8-E4B4814898F4}" srcOrd="3" destOrd="0" presId="urn:microsoft.com/office/officeart/2005/8/layout/hierarchy2"/>
    <dgm:cxn modelId="{94E11B1E-E30F-455C-8D10-ADDA0BD32163}" type="presParOf" srcId="{A0FABB56-DD91-4BEE-80A8-E4B4814898F4}" destId="{78545BA3-334B-47D9-B294-ACE2A6D2347C}" srcOrd="0" destOrd="0" presId="urn:microsoft.com/office/officeart/2005/8/layout/hierarchy2"/>
    <dgm:cxn modelId="{3D629370-3036-4796-8D9A-A80A16A1EFF0}" type="presParOf" srcId="{A0FABB56-DD91-4BEE-80A8-E4B4814898F4}" destId="{A1EA182A-5648-48B7-A54B-AC8BEF2F6054}" srcOrd="1" destOrd="0" presId="urn:microsoft.com/office/officeart/2005/8/layout/hierarchy2"/>
    <dgm:cxn modelId="{C759DE74-4CC4-4281-8FA2-407A21E12FCD}" type="presParOf" srcId="{A1EA182A-5648-48B7-A54B-AC8BEF2F6054}" destId="{DFCD4758-8B44-48BD-A22D-537A778B1D90}" srcOrd="0" destOrd="0" presId="urn:microsoft.com/office/officeart/2005/8/layout/hierarchy2"/>
    <dgm:cxn modelId="{D9A0C0F3-096E-4D8C-A6C2-414CB84A9A01}" type="presParOf" srcId="{DFCD4758-8B44-48BD-A22D-537A778B1D90}" destId="{DD59517F-79B2-483F-AD51-50E834E3A456}" srcOrd="0" destOrd="0" presId="urn:microsoft.com/office/officeart/2005/8/layout/hierarchy2"/>
    <dgm:cxn modelId="{C8351698-E3E6-494F-9EA4-659C0FE107F1}" type="presParOf" srcId="{A1EA182A-5648-48B7-A54B-AC8BEF2F6054}" destId="{8C7B8774-F280-440B-B8D5-57BFC659854E}" srcOrd="1" destOrd="0" presId="urn:microsoft.com/office/officeart/2005/8/layout/hierarchy2"/>
    <dgm:cxn modelId="{858566E5-AC1D-4848-8609-3DA2E1473400}" type="presParOf" srcId="{8C7B8774-F280-440B-B8D5-57BFC659854E}" destId="{33A6C415-58BF-4CC0-BC9E-AAE7BF0A1700}" srcOrd="0" destOrd="0" presId="urn:microsoft.com/office/officeart/2005/8/layout/hierarchy2"/>
    <dgm:cxn modelId="{4298CBA6-63D8-44E2-BE29-46562F19D1E8}" type="presParOf" srcId="{8C7B8774-F280-440B-B8D5-57BFC659854E}" destId="{A5884F76-C226-4D0B-A0E4-801CC86D3819}" srcOrd="1" destOrd="0" presId="urn:microsoft.com/office/officeart/2005/8/layout/hierarchy2"/>
    <dgm:cxn modelId="{A90D5584-8695-42DA-8214-95B5F74BA5E0}" type="presParOf" srcId="{2B480E44-D1A6-4CAC-A63C-87E7589DA440}" destId="{8126971B-CF5E-46DA-934E-3C1ECA8BC432}" srcOrd="4" destOrd="0" presId="urn:microsoft.com/office/officeart/2005/8/layout/hierarchy2"/>
    <dgm:cxn modelId="{8A0B7DC2-6FF0-44BB-88A8-C28D788FBBFF}" type="presParOf" srcId="{8126971B-CF5E-46DA-934E-3C1ECA8BC432}" destId="{D826590C-8AF7-4BE5-814D-7EDAD084D0A7}" srcOrd="0" destOrd="0" presId="urn:microsoft.com/office/officeart/2005/8/layout/hierarchy2"/>
    <dgm:cxn modelId="{F761365C-B3B8-475B-A5D2-4C04EBEC9BE9}" type="presParOf" srcId="{2B480E44-D1A6-4CAC-A63C-87E7589DA440}" destId="{28704CE4-DFF9-43C3-BACC-1FC7F9A36FBD}" srcOrd="5" destOrd="0" presId="urn:microsoft.com/office/officeart/2005/8/layout/hierarchy2"/>
    <dgm:cxn modelId="{8AB67D03-ED14-4681-A0A7-E6247F9686EB}" type="presParOf" srcId="{28704CE4-DFF9-43C3-BACC-1FC7F9A36FBD}" destId="{8E6251BE-8383-47E9-BEE3-E60CFE35EAAB}" srcOrd="0" destOrd="0" presId="urn:microsoft.com/office/officeart/2005/8/layout/hierarchy2"/>
    <dgm:cxn modelId="{182E39B6-F3C6-4FC3-9ADD-082D99B2DBD6}" type="presParOf" srcId="{28704CE4-DFF9-43C3-BACC-1FC7F9A36FBD}" destId="{6A0E3C4D-930A-456D-99C1-D7CD71D2E6F0}" srcOrd="1" destOrd="0" presId="urn:microsoft.com/office/officeart/2005/8/layout/hierarchy2"/>
    <dgm:cxn modelId="{717AE0A2-BBFA-40A8-A7A7-C705C1227DCB}" type="presParOf" srcId="{6A0E3C4D-930A-456D-99C1-D7CD71D2E6F0}" destId="{FDBDF1B4-8272-4857-813C-A68949677C4A}" srcOrd="0" destOrd="0" presId="urn:microsoft.com/office/officeart/2005/8/layout/hierarchy2"/>
    <dgm:cxn modelId="{BA22839C-47B9-4417-A79F-7FF2501E02EC}" type="presParOf" srcId="{FDBDF1B4-8272-4857-813C-A68949677C4A}" destId="{F776555E-98E9-4048-A6FB-65D224E3786E}" srcOrd="0" destOrd="0" presId="urn:microsoft.com/office/officeart/2005/8/layout/hierarchy2"/>
    <dgm:cxn modelId="{448AA1B4-8CAF-4EE6-8CFC-D787822B6579}" type="presParOf" srcId="{6A0E3C4D-930A-456D-99C1-D7CD71D2E6F0}" destId="{F34F2296-B3E6-4716-A90E-404F69EDFEE4}" srcOrd="1" destOrd="0" presId="urn:microsoft.com/office/officeart/2005/8/layout/hierarchy2"/>
    <dgm:cxn modelId="{B8FE8EEA-C618-4B95-957D-998B3C4BDD5E}" type="presParOf" srcId="{F34F2296-B3E6-4716-A90E-404F69EDFEE4}" destId="{9964B11F-B81D-447C-BE38-2DC08EEDF8BD}" srcOrd="0" destOrd="0" presId="urn:microsoft.com/office/officeart/2005/8/layout/hierarchy2"/>
    <dgm:cxn modelId="{6C28B54F-1132-4158-938A-EAFC6AA2D8B0}" type="presParOf" srcId="{F34F2296-B3E6-4716-A90E-404F69EDFEE4}" destId="{A49131F6-3EDE-4494-BDBA-04C97656A5CD}" srcOrd="1" destOrd="0" presId="urn:microsoft.com/office/officeart/2005/8/layout/hierarchy2"/>
    <dgm:cxn modelId="{6579CBAD-B7B7-414B-A03B-80003A415847}" type="presParOf" srcId="{2B480E44-D1A6-4CAC-A63C-87E7589DA440}" destId="{A95BB6E2-8369-4B4D-8801-DB3E54018C1A}" srcOrd="6" destOrd="0" presId="urn:microsoft.com/office/officeart/2005/8/layout/hierarchy2"/>
    <dgm:cxn modelId="{160F2229-58FF-4E00-A843-372E8452DEC2}" type="presParOf" srcId="{A95BB6E2-8369-4B4D-8801-DB3E54018C1A}" destId="{BAD32341-F018-4C63-A033-56B56F1FEEE6}" srcOrd="0" destOrd="0" presId="urn:microsoft.com/office/officeart/2005/8/layout/hierarchy2"/>
    <dgm:cxn modelId="{07CAF1B7-D57B-4820-82D2-D20C1682F0D9}" type="presParOf" srcId="{2B480E44-D1A6-4CAC-A63C-87E7589DA440}" destId="{917B9152-05DB-46B8-BC33-20188BF66F90}" srcOrd="7" destOrd="0" presId="urn:microsoft.com/office/officeart/2005/8/layout/hierarchy2"/>
    <dgm:cxn modelId="{458F2B4B-BC14-4B82-97E3-AF60FE05DDCF}" type="presParOf" srcId="{917B9152-05DB-46B8-BC33-20188BF66F90}" destId="{E0DBFF82-8EED-46E8-9034-208610F6048F}" srcOrd="0" destOrd="0" presId="urn:microsoft.com/office/officeart/2005/8/layout/hierarchy2"/>
    <dgm:cxn modelId="{B953F4BB-2863-4F10-9794-6DA98F35DDD8}" type="presParOf" srcId="{917B9152-05DB-46B8-BC33-20188BF66F90}" destId="{25DE90EF-5332-46CE-82E9-91BE7620C943}" srcOrd="1" destOrd="0" presId="urn:microsoft.com/office/officeart/2005/8/layout/hierarchy2"/>
    <dgm:cxn modelId="{33273FA5-3FDC-4754-B916-E1FD5F08AA20}" type="presParOf" srcId="{25DE90EF-5332-46CE-82E9-91BE7620C943}" destId="{BA9F831F-C251-4F30-805D-24BA9DFDE058}" srcOrd="0" destOrd="0" presId="urn:microsoft.com/office/officeart/2005/8/layout/hierarchy2"/>
    <dgm:cxn modelId="{2EA53422-5A5B-4821-B959-6900296985C2}" type="presParOf" srcId="{BA9F831F-C251-4F30-805D-24BA9DFDE058}" destId="{8A99A0DB-5C4A-4728-A2AB-447F52C4B08B}" srcOrd="0" destOrd="0" presId="urn:microsoft.com/office/officeart/2005/8/layout/hierarchy2"/>
    <dgm:cxn modelId="{B2C559BD-0CA4-42E3-B476-9F6021469572}" type="presParOf" srcId="{25DE90EF-5332-46CE-82E9-91BE7620C943}" destId="{8A758523-064C-44E8-BC78-F68B621E0190}" srcOrd="1" destOrd="0" presId="urn:microsoft.com/office/officeart/2005/8/layout/hierarchy2"/>
    <dgm:cxn modelId="{FCCDF667-E7B5-4FA1-BD71-D554938D95BD}" type="presParOf" srcId="{8A758523-064C-44E8-BC78-F68B621E0190}" destId="{8EFBD0A8-B895-4CEE-BD6E-D9827619C9A1}" srcOrd="0" destOrd="0" presId="urn:microsoft.com/office/officeart/2005/8/layout/hierarchy2"/>
    <dgm:cxn modelId="{6C2763B8-4C59-42E7-8446-1F145CA0CDD5}" type="presParOf" srcId="{8A758523-064C-44E8-BC78-F68B621E0190}" destId="{6BFAFC2E-6BC8-48BA-A45F-CA224A0C9A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44FFC-EB0C-42BB-A5B0-0EBCBF3253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6C4740-AA39-4923-B725-0AEC1F9566C9}">
      <dgm:prSet phldrT="[Text]"/>
      <dgm:spPr/>
      <dgm:t>
        <a:bodyPr/>
        <a:lstStyle/>
        <a:p>
          <a:r>
            <a:rPr lang="en-GB" dirty="0" smtClean="0"/>
            <a:t>Modes</a:t>
          </a:r>
          <a:endParaRPr lang="en-GB" dirty="0"/>
        </a:p>
      </dgm:t>
    </dgm:pt>
    <dgm:pt modelId="{FDD40F15-E6FC-4F87-9ED0-3F283DB32BC0}" type="parTrans" cxnId="{690CCCD1-F699-461D-A7A7-2FBF805C336B}">
      <dgm:prSet/>
      <dgm:spPr/>
      <dgm:t>
        <a:bodyPr/>
        <a:lstStyle/>
        <a:p>
          <a:endParaRPr lang="en-GB"/>
        </a:p>
      </dgm:t>
    </dgm:pt>
    <dgm:pt modelId="{51776B94-9E05-42CF-82D2-DEB005F41AD4}" type="sibTrans" cxnId="{690CCCD1-F699-461D-A7A7-2FBF805C336B}">
      <dgm:prSet/>
      <dgm:spPr/>
      <dgm:t>
        <a:bodyPr/>
        <a:lstStyle/>
        <a:p>
          <a:endParaRPr lang="en-GB"/>
        </a:p>
      </dgm:t>
    </dgm:pt>
    <dgm:pt modelId="{469A322F-3FBC-459D-886B-FAAAEED8AEA0}">
      <dgm:prSet phldrT="[Text]"/>
      <dgm:spPr/>
      <dgm:t>
        <a:bodyPr/>
        <a:lstStyle/>
        <a:p>
          <a:r>
            <a:rPr lang="en-GB" dirty="0" smtClean="0"/>
            <a:t>Trajectory ends at an obstacle</a:t>
          </a:r>
          <a:endParaRPr lang="en-GB" dirty="0"/>
        </a:p>
      </dgm:t>
    </dgm:pt>
    <dgm:pt modelId="{965FB5A6-E352-42D3-A515-B365B57ED7D8}" type="parTrans" cxnId="{0A694C6D-534F-4892-ABD6-F5A17B0E7233}">
      <dgm:prSet/>
      <dgm:spPr/>
      <dgm:t>
        <a:bodyPr/>
        <a:lstStyle/>
        <a:p>
          <a:endParaRPr lang="en-GB"/>
        </a:p>
      </dgm:t>
    </dgm:pt>
    <dgm:pt modelId="{A3A52E20-E7A1-458A-934E-5D91377C15DA}" type="sibTrans" cxnId="{0A694C6D-534F-4892-ABD6-F5A17B0E7233}">
      <dgm:prSet/>
      <dgm:spPr/>
      <dgm:t>
        <a:bodyPr/>
        <a:lstStyle/>
        <a:p>
          <a:endParaRPr lang="en-GB"/>
        </a:p>
      </dgm:t>
    </dgm:pt>
    <dgm:pt modelId="{BDBB2B5D-A515-4BAE-A8EC-AFAFF3E3261D}">
      <dgm:prSet phldrT="[Text]"/>
      <dgm:spPr/>
      <dgm:t>
        <a:bodyPr/>
        <a:lstStyle/>
        <a:p>
          <a:r>
            <a:rPr lang="en-GB" dirty="0" smtClean="0"/>
            <a:t>Trajectory does not ends at an obstacle</a:t>
          </a:r>
          <a:endParaRPr lang="en-GB" dirty="0"/>
        </a:p>
      </dgm:t>
    </dgm:pt>
    <dgm:pt modelId="{A80AAA94-E245-4B5F-860A-1F50CC09002E}" type="parTrans" cxnId="{59FFAF1D-5F3C-4F5D-ABB0-7EF5CC46BE03}">
      <dgm:prSet/>
      <dgm:spPr/>
      <dgm:t>
        <a:bodyPr/>
        <a:lstStyle/>
        <a:p>
          <a:endParaRPr lang="en-GB"/>
        </a:p>
      </dgm:t>
    </dgm:pt>
    <dgm:pt modelId="{F1C6CB84-8D72-420B-B4B1-4AF6654ED661}" type="sibTrans" cxnId="{59FFAF1D-5F3C-4F5D-ABB0-7EF5CC46BE03}">
      <dgm:prSet/>
      <dgm:spPr/>
      <dgm:t>
        <a:bodyPr/>
        <a:lstStyle/>
        <a:p>
          <a:endParaRPr lang="en-GB"/>
        </a:p>
      </dgm:t>
    </dgm:pt>
    <dgm:pt modelId="{FE36ABD0-E562-41DE-9DBB-3B4A5954C489}">
      <dgm:prSet phldrT="[Text]"/>
      <dgm:spPr/>
      <dgm:t>
        <a:bodyPr/>
        <a:lstStyle/>
        <a:p>
          <a:r>
            <a:rPr lang="en-GB" dirty="0" smtClean="0"/>
            <a:t>Normal operation, all possible subsequent plans explored</a:t>
          </a:r>
          <a:endParaRPr lang="en-GB" dirty="0"/>
        </a:p>
      </dgm:t>
    </dgm:pt>
    <dgm:pt modelId="{A7172DCF-F8ED-4E40-A40E-D0E68489CCBA}" type="parTrans" cxnId="{55E42BDC-5D0D-4DF6-BB19-7ADF430CCB4C}">
      <dgm:prSet/>
      <dgm:spPr/>
      <dgm:t>
        <a:bodyPr/>
        <a:lstStyle/>
        <a:p>
          <a:endParaRPr lang="en-GB"/>
        </a:p>
      </dgm:t>
    </dgm:pt>
    <dgm:pt modelId="{78FBB684-423A-439B-B588-5E2A4FE62874}" type="sibTrans" cxnId="{55E42BDC-5D0D-4DF6-BB19-7ADF430CCB4C}">
      <dgm:prSet/>
      <dgm:spPr/>
      <dgm:t>
        <a:bodyPr/>
        <a:lstStyle/>
        <a:p>
          <a:endParaRPr lang="en-GB"/>
        </a:p>
      </dgm:t>
    </dgm:pt>
    <dgm:pt modelId="{C1DDCB90-1CD4-4833-8D90-4A2094C37BFF}">
      <dgm:prSet phldrT="[Text]"/>
      <dgm:spPr/>
      <dgm:t>
        <a:bodyPr/>
        <a:lstStyle/>
        <a:p>
          <a:r>
            <a:rPr lang="en-GB" dirty="0" smtClean="0"/>
            <a:t>Plan extension can only happen using the strategy followed by </a:t>
          </a:r>
          <a:r>
            <a:rPr lang="en-GB" b="1" dirty="0" smtClean="0"/>
            <a:t>obstacle only trajectory</a:t>
          </a:r>
          <a:endParaRPr lang="en-GB" b="1" dirty="0"/>
        </a:p>
      </dgm:t>
    </dgm:pt>
    <dgm:pt modelId="{E5AE4E79-EBA0-44F7-90E6-921078DE602E}" type="parTrans" cxnId="{9F6E8C9A-8553-4E5C-A14C-32904181D4E0}">
      <dgm:prSet/>
      <dgm:spPr/>
      <dgm:t>
        <a:bodyPr/>
        <a:lstStyle/>
        <a:p>
          <a:endParaRPr lang="en-GB"/>
        </a:p>
      </dgm:t>
    </dgm:pt>
    <dgm:pt modelId="{101222BF-2AE6-4AB4-9AB8-42A1BACE926C}" type="sibTrans" cxnId="{9F6E8C9A-8553-4E5C-A14C-32904181D4E0}">
      <dgm:prSet/>
      <dgm:spPr/>
      <dgm:t>
        <a:bodyPr/>
        <a:lstStyle/>
        <a:p>
          <a:endParaRPr lang="en-GB"/>
        </a:p>
      </dgm:t>
    </dgm:pt>
    <dgm:pt modelId="{88B702D1-23D9-461A-A840-A2090AA3B7DB}">
      <dgm:prSet phldrT="[Text]"/>
      <dgm:spPr/>
      <dgm:t>
        <a:bodyPr/>
        <a:lstStyle/>
        <a:p>
          <a:r>
            <a:rPr lang="en-GB" dirty="0" smtClean="0"/>
            <a:t>Speeding up disallowed</a:t>
          </a:r>
          <a:endParaRPr lang="en-GB" dirty="0"/>
        </a:p>
      </dgm:t>
    </dgm:pt>
    <dgm:pt modelId="{093B9679-5FE4-4420-B45A-536AD24E6282}" type="parTrans" cxnId="{B6C08E8C-C41B-4243-98A4-8BEA12BAF110}">
      <dgm:prSet/>
      <dgm:spPr/>
      <dgm:t>
        <a:bodyPr/>
        <a:lstStyle/>
        <a:p>
          <a:endParaRPr lang="en-GB"/>
        </a:p>
      </dgm:t>
    </dgm:pt>
    <dgm:pt modelId="{D6930E04-5EA6-4837-A3C8-E1C376C7D50E}" type="sibTrans" cxnId="{B6C08E8C-C41B-4243-98A4-8BEA12BAF110}">
      <dgm:prSet/>
      <dgm:spPr/>
      <dgm:t>
        <a:bodyPr/>
        <a:lstStyle/>
        <a:p>
          <a:endParaRPr lang="en-GB"/>
        </a:p>
      </dgm:t>
    </dgm:pt>
    <dgm:pt modelId="{DA366F20-CB1A-4648-8111-2171886965E7}">
      <dgm:prSet phldrT="[Text]"/>
      <dgm:spPr/>
      <dgm:t>
        <a:bodyPr/>
        <a:lstStyle/>
        <a:p>
          <a:r>
            <a:rPr lang="en-GB" dirty="0" smtClean="0"/>
            <a:t>Speed adjusted to make vehicle standstill at a distance </a:t>
          </a:r>
          <a:r>
            <a:rPr lang="en-GB" b="1" dirty="0" smtClean="0"/>
            <a:t>d</a:t>
          </a:r>
          <a:r>
            <a:rPr lang="en-GB" b="1" baseline="-25000" dirty="0" smtClean="0"/>
            <a:t>o</a:t>
          </a:r>
          <a:endParaRPr lang="en-GB" b="1" baseline="-25000" dirty="0"/>
        </a:p>
      </dgm:t>
    </dgm:pt>
    <dgm:pt modelId="{C72A5CF1-18A4-4475-9B22-2F58E17BE82A}" type="parTrans" cxnId="{12A079A7-DF28-4EB8-A1C1-8CD40057B346}">
      <dgm:prSet/>
      <dgm:spPr/>
      <dgm:t>
        <a:bodyPr/>
        <a:lstStyle/>
        <a:p>
          <a:endParaRPr lang="en-GB"/>
        </a:p>
      </dgm:t>
    </dgm:pt>
    <dgm:pt modelId="{6CCF8D49-0D5A-4942-B364-36EB7AE21BB7}" type="sibTrans" cxnId="{12A079A7-DF28-4EB8-A1C1-8CD40057B346}">
      <dgm:prSet/>
      <dgm:spPr/>
      <dgm:t>
        <a:bodyPr/>
        <a:lstStyle/>
        <a:p>
          <a:endParaRPr lang="en-GB"/>
        </a:p>
      </dgm:t>
    </dgm:pt>
    <dgm:pt modelId="{CA318873-4038-4993-9171-1D395204E6BF}" type="pres">
      <dgm:prSet presAssocID="{4F044FFC-EB0C-42BB-A5B0-0EBCBF3253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87651F3-3DA1-4FF8-8B2E-4ABC7D12B2D4}" type="pres">
      <dgm:prSet presAssocID="{AB6C4740-AA39-4923-B725-0AEC1F9566C9}" presName="hierRoot1" presStyleCnt="0"/>
      <dgm:spPr/>
    </dgm:pt>
    <dgm:pt modelId="{D11DFF73-46DA-486C-A36A-0FFCBDB74361}" type="pres">
      <dgm:prSet presAssocID="{AB6C4740-AA39-4923-B725-0AEC1F9566C9}" presName="composite" presStyleCnt="0"/>
      <dgm:spPr/>
    </dgm:pt>
    <dgm:pt modelId="{2332A5E8-B858-4E96-BD48-9CFD04FF273A}" type="pres">
      <dgm:prSet presAssocID="{AB6C4740-AA39-4923-B725-0AEC1F9566C9}" presName="background" presStyleLbl="node0" presStyleIdx="0" presStyleCnt="1"/>
      <dgm:spPr/>
    </dgm:pt>
    <dgm:pt modelId="{6A0A1FFC-B317-4631-A6AB-4F93B0420D39}" type="pres">
      <dgm:prSet presAssocID="{AB6C4740-AA39-4923-B725-0AEC1F9566C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34AC8B-EF5A-4F21-A8D5-9ACC737DBC22}" type="pres">
      <dgm:prSet presAssocID="{AB6C4740-AA39-4923-B725-0AEC1F9566C9}" presName="hierChild2" presStyleCnt="0"/>
      <dgm:spPr/>
    </dgm:pt>
    <dgm:pt modelId="{7C4EE828-35D1-4C1A-90BD-536A34E0B397}" type="pres">
      <dgm:prSet presAssocID="{965FB5A6-E352-42D3-A515-B365B57ED7D8}" presName="Name10" presStyleLbl="parChTrans1D2" presStyleIdx="0" presStyleCnt="2"/>
      <dgm:spPr/>
      <dgm:t>
        <a:bodyPr/>
        <a:lstStyle/>
        <a:p>
          <a:endParaRPr lang="en-GB"/>
        </a:p>
      </dgm:t>
    </dgm:pt>
    <dgm:pt modelId="{E4F23B7A-8309-4FA8-B3ED-24E89E4445A5}" type="pres">
      <dgm:prSet presAssocID="{469A322F-3FBC-459D-886B-FAAAEED8AEA0}" presName="hierRoot2" presStyleCnt="0"/>
      <dgm:spPr/>
    </dgm:pt>
    <dgm:pt modelId="{33158989-D228-4CC6-9268-E849F038CA8A}" type="pres">
      <dgm:prSet presAssocID="{469A322F-3FBC-459D-886B-FAAAEED8AEA0}" presName="composite2" presStyleCnt="0"/>
      <dgm:spPr/>
    </dgm:pt>
    <dgm:pt modelId="{488F4FC1-BB99-4556-AF42-9E5D0FAA9D4D}" type="pres">
      <dgm:prSet presAssocID="{469A322F-3FBC-459D-886B-FAAAEED8AEA0}" presName="background2" presStyleLbl="node2" presStyleIdx="0" presStyleCnt="2"/>
      <dgm:spPr/>
    </dgm:pt>
    <dgm:pt modelId="{E154C401-C16C-4EC7-8D0D-234644F95DEF}" type="pres">
      <dgm:prSet presAssocID="{469A322F-3FBC-459D-886B-FAAAEED8AE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2D9F23-1F08-4A19-9957-E559CF3F3568}" type="pres">
      <dgm:prSet presAssocID="{469A322F-3FBC-459D-886B-FAAAEED8AEA0}" presName="hierChild3" presStyleCnt="0"/>
      <dgm:spPr/>
    </dgm:pt>
    <dgm:pt modelId="{73D5CDF2-E2DA-4848-A065-AF19EE9C4D4A}" type="pres">
      <dgm:prSet presAssocID="{E5AE4E79-EBA0-44F7-90E6-921078DE602E}" presName="Name17" presStyleLbl="parChTrans1D3" presStyleIdx="0" presStyleCnt="4"/>
      <dgm:spPr/>
      <dgm:t>
        <a:bodyPr/>
        <a:lstStyle/>
        <a:p>
          <a:endParaRPr lang="en-GB"/>
        </a:p>
      </dgm:t>
    </dgm:pt>
    <dgm:pt modelId="{F2790BF4-4271-459A-AD6C-9E9A3DCB6E08}" type="pres">
      <dgm:prSet presAssocID="{C1DDCB90-1CD4-4833-8D90-4A2094C37BFF}" presName="hierRoot3" presStyleCnt="0"/>
      <dgm:spPr/>
    </dgm:pt>
    <dgm:pt modelId="{C3B9B385-85EC-4066-BA1D-DAA4D3722C61}" type="pres">
      <dgm:prSet presAssocID="{C1DDCB90-1CD4-4833-8D90-4A2094C37BFF}" presName="composite3" presStyleCnt="0"/>
      <dgm:spPr/>
    </dgm:pt>
    <dgm:pt modelId="{CA6CE81F-387D-4BE7-BD2D-E7EF156C0F1E}" type="pres">
      <dgm:prSet presAssocID="{C1DDCB90-1CD4-4833-8D90-4A2094C37BFF}" presName="background3" presStyleLbl="node3" presStyleIdx="0" presStyleCnt="4"/>
      <dgm:spPr/>
    </dgm:pt>
    <dgm:pt modelId="{5FA3F42F-C5B5-4D44-A18C-41B9D26522C8}" type="pres">
      <dgm:prSet presAssocID="{C1DDCB90-1CD4-4833-8D90-4A2094C37BF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0F8144-460A-432B-81F7-9DC691DFA4CB}" type="pres">
      <dgm:prSet presAssocID="{C1DDCB90-1CD4-4833-8D90-4A2094C37BFF}" presName="hierChild4" presStyleCnt="0"/>
      <dgm:spPr/>
    </dgm:pt>
    <dgm:pt modelId="{1C4C9C26-2D10-481E-A423-A124ECD48A10}" type="pres">
      <dgm:prSet presAssocID="{093B9679-5FE4-4420-B45A-536AD24E6282}" presName="Name17" presStyleLbl="parChTrans1D3" presStyleIdx="1" presStyleCnt="4"/>
      <dgm:spPr/>
      <dgm:t>
        <a:bodyPr/>
        <a:lstStyle/>
        <a:p>
          <a:endParaRPr lang="en-GB"/>
        </a:p>
      </dgm:t>
    </dgm:pt>
    <dgm:pt modelId="{C7AC544E-0275-4324-BD45-49CCDA52B890}" type="pres">
      <dgm:prSet presAssocID="{88B702D1-23D9-461A-A840-A2090AA3B7DB}" presName="hierRoot3" presStyleCnt="0"/>
      <dgm:spPr/>
    </dgm:pt>
    <dgm:pt modelId="{304B6F15-F6AE-42E6-B0F4-CF96FE69D462}" type="pres">
      <dgm:prSet presAssocID="{88B702D1-23D9-461A-A840-A2090AA3B7DB}" presName="composite3" presStyleCnt="0"/>
      <dgm:spPr/>
    </dgm:pt>
    <dgm:pt modelId="{9D5179B8-3851-425F-9D86-68451CB0D104}" type="pres">
      <dgm:prSet presAssocID="{88B702D1-23D9-461A-A840-A2090AA3B7DB}" presName="background3" presStyleLbl="node3" presStyleIdx="1" presStyleCnt="4"/>
      <dgm:spPr/>
    </dgm:pt>
    <dgm:pt modelId="{56022870-972A-4F6E-9A34-0E0475CF75AF}" type="pres">
      <dgm:prSet presAssocID="{88B702D1-23D9-461A-A840-A2090AA3B7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AA1A26E-B80B-4ED3-A83A-A5ACBE60B389}" type="pres">
      <dgm:prSet presAssocID="{88B702D1-23D9-461A-A840-A2090AA3B7DB}" presName="hierChild4" presStyleCnt="0"/>
      <dgm:spPr/>
    </dgm:pt>
    <dgm:pt modelId="{4B0F0B19-2DFC-4BB3-8CB8-EF2207A13BB8}" type="pres">
      <dgm:prSet presAssocID="{C72A5CF1-18A4-4475-9B22-2F58E17BE82A}" presName="Name17" presStyleLbl="parChTrans1D3" presStyleIdx="2" presStyleCnt="4"/>
      <dgm:spPr/>
      <dgm:t>
        <a:bodyPr/>
        <a:lstStyle/>
        <a:p>
          <a:endParaRPr lang="en-GB"/>
        </a:p>
      </dgm:t>
    </dgm:pt>
    <dgm:pt modelId="{78E96E26-FD2C-48B6-AAC4-2E2DEBB50AC5}" type="pres">
      <dgm:prSet presAssocID="{DA366F20-CB1A-4648-8111-2171886965E7}" presName="hierRoot3" presStyleCnt="0"/>
      <dgm:spPr/>
    </dgm:pt>
    <dgm:pt modelId="{BB3E588C-0A64-479E-8A5C-C9389D5BC4F1}" type="pres">
      <dgm:prSet presAssocID="{DA366F20-CB1A-4648-8111-2171886965E7}" presName="composite3" presStyleCnt="0"/>
      <dgm:spPr/>
    </dgm:pt>
    <dgm:pt modelId="{6EF13D36-94DF-401F-9CB6-425E2DB857A1}" type="pres">
      <dgm:prSet presAssocID="{DA366F20-CB1A-4648-8111-2171886965E7}" presName="background3" presStyleLbl="node3" presStyleIdx="2" presStyleCnt="4"/>
      <dgm:spPr/>
    </dgm:pt>
    <dgm:pt modelId="{FD8F3E20-5690-4C57-9F31-07ED6888BCE5}" type="pres">
      <dgm:prSet presAssocID="{DA366F20-CB1A-4648-8111-2171886965E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5854D0-C7AB-439A-A88E-EE37E2BBFFA5}" type="pres">
      <dgm:prSet presAssocID="{DA366F20-CB1A-4648-8111-2171886965E7}" presName="hierChild4" presStyleCnt="0"/>
      <dgm:spPr/>
    </dgm:pt>
    <dgm:pt modelId="{ABC1AFE5-BB57-4057-8020-0FFA1CF3315B}" type="pres">
      <dgm:prSet presAssocID="{A80AAA94-E245-4B5F-860A-1F50CC09002E}" presName="Name10" presStyleLbl="parChTrans1D2" presStyleIdx="1" presStyleCnt="2"/>
      <dgm:spPr/>
      <dgm:t>
        <a:bodyPr/>
        <a:lstStyle/>
        <a:p>
          <a:endParaRPr lang="en-GB"/>
        </a:p>
      </dgm:t>
    </dgm:pt>
    <dgm:pt modelId="{274B15F0-6D25-4387-9BD1-E0FD6CAB3248}" type="pres">
      <dgm:prSet presAssocID="{BDBB2B5D-A515-4BAE-A8EC-AFAFF3E3261D}" presName="hierRoot2" presStyleCnt="0"/>
      <dgm:spPr/>
    </dgm:pt>
    <dgm:pt modelId="{9EAF4343-9491-4E3B-B6B3-72B9B2999981}" type="pres">
      <dgm:prSet presAssocID="{BDBB2B5D-A515-4BAE-A8EC-AFAFF3E3261D}" presName="composite2" presStyleCnt="0"/>
      <dgm:spPr/>
    </dgm:pt>
    <dgm:pt modelId="{4C4DF07E-1A2D-4FC5-8EC1-227337FFA28C}" type="pres">
      <dgm:prSet presAssocID="{BDBB2B5D-A515-4BAE-A8EC-AFAFF3E3261D}" presName="background2" presStyleLbl="node2" presStyleIdx="1" presStyleCnt="2"/>
      <dgm:spPr/>
    </dgm:pt>
    <dgm:pt modelId="{7D2A80D1-D6D5-4D3E-960F-846EC22186EF}" type="pres">
      <dgm:prSet presAssocID="{BDBB2B5D-A515-4BAE-A8EC-AFAFF3E3261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F3B72E-9FF1-468F-B414-BF7851065AC7}" type="pres">
      <dgm:prSet presAssocID="{BDBB2B5D-A515-4BAE-A8EC-AFAFF3E3261D}" presName="hierChild3" presStyleCnt="0"/>
      <dgm:spPr/>
    </dgm:pt>
    <dgm:pt modelId="{DDC2D864-FCDE-4FD9-A168-E040CDFC9311}" type="pres">
      <dgm:prSet presAssocID="{A7172DCF-F8ED-4E40-A40E-D0E68489CCBA}" presName="Name17" presStyleLbl="parChTrans1D3" presStyleIdx="3" presStyleCnt="4"/>
      <dgm:spPr/>
      <dgm:t>
        <a:bodyPr/>
        <a:lstStyle/>
        <a:p>
          <a:endParaRPr lang="en-GB"/>
        </a:p>
      </dgm:t>
    </dgm:pt>
    <dgm:pt modelId="{BF63CF4E-3412-4E54-913D-4A907F88A4A9}" type="pres">
      <dgm:prSet presAssocID="{FE36ABD0-E562-41DE-9DBB-3B4A5954C489}" presName="hierRoot3" presStyleCnt="0"/>
      <dgm:spPr/>
    </dgm:pt>
    <dgm:pt modelId="{EB55E36C-16D0-4033-A45D-F977D061CAA5}" type="pres">
      <dgm:prSet presAssocID="{FE36ABD0-E562-41DE-9DBB-3B4A5954C489}" presName="composite3" presStyleCnt="0"/>
      <dgm:spPr/>
    </dgm:pt>
    <dgm:pt modelId="{3392B4D8-8DEF-46A3-B40D-06CB10F3B72B}" type="pres">
      <dgm:prSet presAssocID="{FE36ABD0-E562-41DE-9DBB-3B4A5954C489}" presName="background3" presStyleLbl="node3" presStyleIdx="3" presStyleCnt="4"/>
      <dgm:spPr/>
    </dgm:pt>
    <dgm:pt modelId="{110EE32E-C6EB-43DA-AFFC-26D85A5DC5C0}" type="pres">
      <dgm:prSet presAssocID="{FE36ABD0-E562-41DE-9DBB-3B4A5954C48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7945B1-1EB1-4D47-9ACB-270941FE3D69}" type="pres">
      <dgm:prSet presAssocID="{FE36ABD0-E562-41DE-9DBB-3B4A5954C489}" presName="hierChild4" presStyleCnt="0"/>
      <dgm:spPr/>
    </dgm:pt>
  </dgm:ptLst>
  <dgm:cxnLst>
    <dgm:cxn modelId="{D03F6253-5471-4025-8C2A-0D5CBA89286E}" type="presOf" srcId="{4F044FFC-EB0C-42BB-A5B0-0EBCBF325375}" destId="{CA318873-4038-4993-9171-1D395204E6BF}" srcOrd="0" destOrd="0" presId="urn:microsoft.com/office/officeart/2005/8/layout/hierarchy1"/>
    <dgm:cxn modelId="{12A079A7-DF28-4EB8-A1C1-8CD40057B346}" srcId="{469A322F-3FBC-459D-886B-FAAAEED8AEA0}" destId="{DA366F20-CB1A-4648-8111-2171886965E7}" srcOrd="2" destOrd="0" parTransId="{C72A5CF1-18A4-4475-9B22-2F58E17BE82A}" sibTransId="{6CCF8D49-0D5A-4942-B364-36EB7AE21BB7}"/>
    <dgm:cxn modelId="{0A694C6D-534F-4892-ABD6-F5A17B0E7233}" srcId="{AB6C4740-AA39-4923-B725-0AEC1F9566C9}" destId="{469A322F-3FBC-459D-886B-FAAAEED8AEA0}" srcOrd="0" destOrd="0" parTransId="{965FB5A6-E352-42D3-A515-B365B57ED7D8}" sibTransId="{A3A52E20-E7A1-458A-934E-5D91377C15DA}"/>
    <dgm:cxn modelId="{55E42BDC-5D0D-4DF6-BB19-7ADF430CCB4C}" srcId="{BDBB2B5D-A515-4BAE-A8EC-AFAFF3E3261D}" destId="{FE36ABD0-E562-41DE-9DBB-3B4A5954C489}" srcOrd="0" destOrd="0" parTransId="{A7172DCF-F8ED-4E40-A40E-D0E68489CCBA}" sibTransId="{78FBB684-423A-439B-B588-5E2A4FE62874}"/>
    <dgm:cxn modelId="{8B94E2B8-8CD7-4DD7-9DC7-A3E773EAC789}" type="presOf" srcId="{DA366F20-CB1A-4648-8111-2171886965E7}" destId="{FD8F3E20-5690-4C57-9F31-07ED6888BCE5}" srcOrd="0" destOrd="0" presId="urn:microsoft.com/office/officeart/2005/8/layout/hierarchy1"/>
    <dgm:cxn modelId="{48A5C130-74B5-4B38-B406-2CC953145A0E}" type="presOf" srcId="{469A322F-3FBC-459D-886B-FAAAEED8AEA0}" destId="{E154C401-C16C-4EC7-8D0D-234644F95DEF}" srcOrd="0" destOrd="0" presId="urn:microsoft.com/office/officeart/2005/8/layout/hierarchy1"/>
    <dgm:cxn modelId="{5A62007C-4276-4D88-BC74-B132AF0E781D}" type="presOf" srcId="{965FB5A6-E352-42D3-A515-B365B57ED7D8}" destId="{7C4EE828-35D1-4C1A-90BD-536A34E0B397}" srcOrd="0" destOrd="0" presId="urn:microsoft.com/office/officeart/2005/8/layout/hierarchy1"/>
    <dgm:cxn modelId="{7155B65C-CB3F-4F34-B250-502D8FD9C1AE}" type="presOf" srcId="{88B702D1-23D9-461A-A840-A2090AA3B7DB}" destId="{56022870-972A-4F6E-9A34-0E0475CF75AF}" srcOrd="0" destOrd="0" presId="urn:microsoft.com/office/officeart/2005/8/layout/hierarchy1"/>
    <dgm:cxn modelId="{9F6E8C9A-8553-4E5C-A14C-32904181D4E0}" srcId="{469A322F-3FBC-459D-886B-FAAAEED8AEA0}" destId="{C1DDCB90-1CD4-4833-8D90-4A2094C37BFF}" srcOrd="0" destOrd="0" parTransId="{E5AE4E79-EBA0-44F7-90E6-921078DE602E}" sibTransId="{101222BF-2AE6-4AB4-9AB8-42A1BACE926C}"/>
    <dgm:cxn modelId="{B6C08E8C-C41B-4243-98A4-8BEA12BAF110}" srcId="{469A322F-3FBC-459D-886B-FAAAEED8AEA0}" destId="{88B702D1-23D9-461A-A840-A2090AA3B7DB}" srcOrd="1" destOrd="0" parTransId="{093B9679-5FE4-4420-B45A-536AD24E6282}" sibTransId="{D6930E04-5EA6-4837-A3C8-E1C376C7D50E}"/>
    <dgm:cxn modelId="{690CCCD1-F699-461D-A7A7-2FBF805C336B}" srcId="{4F044FFC-EB0C-42BB-A5B0-0EBCBF325375}" destId="{AB6C4740-AA39-4923-B725-0AEC1F9566C9}" srcOrd="0" destOrd="0" parTransId="{FDD40F15-E6FC-4F87-9ED0-3F283DB32BC0}" sibTransId="{51776B94-9E05-42CF-82D2-DEB005F41AD4}"/>
    <dgm:cxn modelId="{85038D2E-323B-46AA-BAC2-29D02874E0DB}" type="presOf" srcId="{A7172DCF-F8ED-4E40-A40E-D0E68489CCBA}" destId="{DDC2D864-FCDE-4FD9-A168-E040CDFC9311}" srcOrd="0" destOrd="0" presId="urn:microsoft.com/office/officeart/2005/8/layout/hierarchy1"/>
    <dgm:cxn modelId="{B3EC293B-4537-449A-96A3-DE907F7E2A25}" type="presOf" srcId="{C1DDCB90-1CD4-4833-8D90-4A2094C37BFF}" destId="{5FA3F42F-C5B5-4D44-A18C-41B9D26522C8}" srcOrd="0" destOrd="0" presId="urn:microsoft.com/office/officeart/2005/8/layout/hierarchy1"/>
    <dgm:cxn modelId="{59FFAF1D-5F3C-4F5D-ABB0-7EF5CC46BE03}" srcId="{AB6C4740-AA39-4923-B725-0AEC1F9566C9}" destId="{BDBB2B5D-A515-4BAE-A8EC-AFAFF3E3261D}" srcOrd="1" destOrd="0" parTransId="{A80AAA94-E245-4B5F-860A-1F50CC09002E}" sibTransId="{F1C6CB84-8D72-420B-B4B1-4AF6654ED661}"/>
    <dgm:cxn modelId="{A9567ECD-5F9A-41A9-8793-A738CC4A760B}" type="presOf" srcId="{E5AE4E79-EBA0-44F7-90E6-921078DE602E}" destId="{73D5CDF2-E2DA-4848-A065-AF19EE9C4D4A}" srcOrd="0" destOrd="0" presId="urn:microsoft.com/office/officeart/2005/8/layout/hierarchy1"/>
    <dgm:cxn modelId="{7583C75B-CDB3-4B01-8EBE-C8A7F99C4BC0}" type="presOf" srcId="{AB6C4740-AA39-4923-B725-0AEC1F9566C9}" destId="{6A0A1FFC-B317-4631-A6AB-4F93B0420D39}" srcOrd="0" destOrd="0" presId="urn:microsoft.com/office/officeart/2005/8/layout/hierarchy1"/>
    <dgm:cxn modelId="{7D1CF293-8351-4006-924E-98C777BEE5F1}" type="presOf" srcId="{C72A5CF1-18A4-4475-9B22-2F58E17BE82A}" destId="{4B0F0B19-2DFC-4BB3-8CB8-EF2207A13BB8}" srcOrd="0" destOrd="0" presId="urn:microsoft.com/office/officeart/2005/8/layout/hierarchy1"/>
    <dgm:cxn modelId="{249740F0-7277-4345-B142-024B66760B93}" type="presOf" srcId="{FE36ABD0-E562-41DE-9DBB-3B4A5954C489}" destId="{110EE32E-C6EB-43DA-AFFC-26D85A5DC5C0}" srcOrd="0" destOrd="0" presId="urn:microsoft.com/office/officeart/2005/8/layout/hierarchy1"/>
    <dgm:cxn modelId="{93DC4E5E-DF9B-4B59-A3AD-84B60DCD9F88}" type="presOf" srcId="{BDBB2B5D-A515-4BAE-A8EC-AFAFF3E3261D}" destId="{7D2A80D1-D6D5-4D3E-960F-846EC22186EF}" srcOrd="0" destOrd="0" presId="urn:microsoft.com/office/officeart/2005/8/layout/hierarchy1"/>
    <dgm:cxn modelId="{C93BC428-504D-4DD6-9318-1EE132DEC353}" type="presOf" srcId="{A80AAA94-E245-4B5F-860A-1F50CC09002E}" destId="{ABC1AFE5-BB57-4057-8020-0FFA1CF3315B}" srcOrd="0" destOrd="0" presId="urn:microsoft.com/office/officeart/2005/8/layout/hierarchy1"/>
    <dgm:cxn modelId="{5EE72EB7-4ED8-4627-ADE5-5EF418F8F0AB}" type="presOf" srcId="{093B9679-5FE4-4420-B45A-536AD24E6282}" destId="{1C4C9C26-2D10-481E-A423-A124ECD48A10}" srcOrd="0" destOrd="0" presId="urn:microsoft.com/office/officeart/2005/8/layout/hierarchy1"/>
    <dgm:cxn modelId="{70184ACB-320F-4ED8-BB28-7BFA6E708F23}" type="presParOf" srcId="{CA318873-4038-4993-9171-1D395204E6BF}" destId="{487651F3-3DA1-4FF8-8B2E-4ABC7D12B2D4}" srcOrd="0" destOrd="0" presId="urn:microsoft.com/office/officeart/2005/8/layout/hierarchy1"/>
    <dgm:cxn modelId="{34962CDE-2469-429A-ABA0-5975ED0CF309}" type="presParOf" srcId="{487651F3-3DA1-4FF8-8B2E-4ABC7D12B2D4}" destId="{D11DFF73-46DA-486C-A36A-0FFCBDB74361}" srcOrd="0" destOrd="0" presId="urn:microsoft.com/office/officeart/2005/8/layout/hierarchy1"/>
    <dgm:cxn modelId="{18DBE813-C650-464E-A343-ED64B134BD6D}" type="presParOf" srcId="{D11DFF73-46DA-486C-A36A-0FFCBDB74361}" destId="{2332A5E8-B858-4E96-BD48-9CFD04FF273A}" srcOrd="0" destOrd="0" presId="urn:microsoft.com/office/officeart/2005/8/layout/hierarchy1"/>
    <dgm:cxn modelId="{29E06C82-3E90-47E8-A9AB-C002111D08DD}" type="presParOf" srcId="{D11DFF73-46DA-486C-A36A-0FFCBDB74361}" destId="{6A0A1FFC-B317-4631-A6AB-4F93B0420D39}" srcOrd="1" destOrd="0" presId="urn:microsoft.com/office/officeart/2005/8/layout/hierarchy1"/>
    <dgm:cxn modelId="{880584A2-6D5E-4277-A71A-AFA3389D811D}" type="presParOf" srcId="{487651F3-3DA1-4FF8-8B2E-4ABC7D12B2D4}" destId="{D434AC8B-EF5A-4F21-A8D5-9ACC737DBC22}" srcOrd="1" destOrd="0" presId="urn:microsoft.com/office/officeart/2005/8/layout/hierarchy1"/>
    <dgm:cxn modelId="{C626756B-8104-47FC-A25A-AE6D3D60088D}" type="presParOf" srcId="{D434AC8B-EF5A-4F21-A8D5-9ACC737DBC22}" destId="{7C4EE828-35D1-4C1A-90BD-536A34E0B397}" srcOrd="0" destOrd="0" presId="urn:microsoft.com/office/officeart/2005/8/layout/hierarchy1"/>
    <dgm:cxn modelId="{A7AD59E6-D325-48E3-A873-A0762D5EA065}" type="presParOf" srcId="{D434AC8B-EF5A-4F21-A8D5-9ACC737DBC22}" destId="{E4F23B7A-8309-4FA8-B3ED-24E89E4445A5}" srcOrd="1" destOrd="0" presId="urn:microsoft.com/office/officeart/2005/8/layout/hierarchy1"/>
    <dgm:cxn modelId="{259D4824-CF2E-45C6-BC8C-28580AF6D642}" type="presParOf" srcId="{E4F23B7A-8309-4FA8-B3ED-24E89E4445A5}" destId="{33158989-D228-4CC6-9268-E849F038CA8A}" srcOrd="0" destOrd="0" presId="urn:microsoft.com/office/officeart/2005/8/layout/hierarchy1"/>
    <dgm:cxn modelId="{CD24A001-B9C9-4C57-AB7F-4971E8113448}" type="presParOf" srcId="{33158989-D228-4CC6-9268-E849F038CA8A}" destId="{488F4FC1-BB99-4556-AF42-9E5D0FAA9D4D}" srcOrd="0" destOrd="0" presId="urn:microsoft.com/office/officeart/2005/8/layout/hierarchy1"/>
    <dgm:cxn modelId="{5CE5AAF0-939D-4CC1-A75D-7ECA5E3957A4}" type="presParOf" srcId="{33158989-D228-4CC6-9268-E849F038CA8A}" destId="{E154C401-C16C-4EC7-8D0D-234644F95DEF}" srcOrd="1" destOrd="0" presId="urn:microsoft.com/office/officeart/2005/8/layout/hierarchy1"/>
    <dgm:cxn modelId="{54EE43A4-FCB7-4D04-9D20-B07C37B462D0}" type="presParOf" srcId="{E4F23B7A-8309-4FA8-B3ED-24E89E4445A5}" destId="{C92D9F23-1F08-4A19-9957-E559CF3F3568}" srcOrd="1" destOrd="0" presId="urn:microsoft.com/office/officeart/2005/8/layout/hierarchy1"/>
    <dgm:cxn modelId="{47721A14-F70F-4B60-A555-071C7F6B6308}" type="presParOf" srcId="{C92D9F23-1F08-4A19-9957-E559CF3F3568}" destId="{73D5CDF2-E2DA-4848-A065-AF19EE9C4D4A}" srcOrd="0" destOrd="0" presId="urn:microsoft.com/office/officeart/2005/8/layout/hierarchy1"/>
    <dgm:cxn modelId="{B9E4A21A-2A3A-4E55-8950-2F8A527C9406}" type="presParOf" srcId="{C92D9F23-1F08-4A19-9957-E559CF3F3568}" destId="{F2790BF4-4271-459A-AD6C-9E9A3DCB6E08}" srcOrd="1" destOrd="0" presId="urn:microsoft.com/office/officeart/2005/8/layout/hierarchy1"/>
    <dgm:cxn modelId="{9CE8E576-ADC2-477A-9C5E-57678375796A}" type="presParOf" srcId="{F2790BF4-4271-459A-AD6C-9E9A3DCB6E08}" destId="{C3B9B385-85EC-4066-BA1D-DAA4D3722C61}" srcOrd="0" destOrd="0" presId="urn:microsoft.com/office/officeart/2005/8/layout/hierarchy1"/>
    <dgm:cxn modelId="{1C3D01D2-0821-4224-AB7A-9C9C5831AB2E}" type="presParOf" srcId="{C3B9B385-85EC-4066-BA1D-DAA4D3722C61}" destId="{CA6CE81F-387D-4BE7-BD2D-E7EF156C0F1E}" srcOrd="0" destOrd="0" presId="urn:microsoft.com/office/officeart/2005/8/layout/hierarchy1"/>
    <dgm:cxn modelId="{BD179EFE-F315-47B1-931B-81D6271450ED}" type="presParOf" srcId="{C3B9B385-85EC-4066-BA1D-DAA4D3722C61}" destId="{5FA3F42F-C5B5-4D44-A18C-41B9D26522C8}" srcOrd="1" destOrd="0" presId="urn:microsoft.com/office/officeart/2005/8/layout/hierarchy1"/>
    <dgm:cxn modelId="{62D94DEA-D06F-46B1-864C-5EEE3BB91037}" type="presParOf" srcId="{F2790BF4-4271-459A-AD6C-9E9A3DCB6E08}" destId="{930F8144-460A-432B-81F7-9DC691DFA4CB}" srcOrd="1" destOrd="0" presId="urn:microsoft.com/office/officeart/2005/8/layout/hierarchy1"/>
    <dgm:cxn modelId="{111263F8-8411-4C5E-9ABB-641D3491F5F2}" type="presParOf" srcId="{C92D9F23-1F08-4A19-9957-E559CF3F3568}" destId="{1C4C9C26-2D10-481E-A423-A124ECD48A10}" srcOrd="2" destOrd="0" presId="urn:microsoft.com/office/officeart/2005/8/layout/hierarchy1"/>
    <dgm:cxn modelId="{DDD467DE-3718-4494-9A14-427394764DE4}" type="presParOf" srcId="{C92D9F23-1F08-4A19-9957-E559CF3F3568}" destId="{C7AC544E-0275-4324-BD45-49CCDA52B890}" srcOrd="3" destOrd="0" presId="urn:microsoft.com/office/officeart/2005/8/layout/hierarchy1"/>
    <dgm:cxn modelId="{3228C74E-6939-448C-BDD2-98A498D1FC42}" type="presParOf" srcId="{C7AC544E-0275-4324-BD45-49CCDA52B890}" destId="{304B6F15-F6AE-42E6-B0F4-CF96FE69D462}" srcOrd="0" destOrd="0" presId="urn:microsoft.com/office/officeart/2005/8/layout/hierarchy1"/>
    <dgm:cxn modelId="{BF3F25F5-635C-44C1-AE2D-A04107B31E24}" type="presParOf" srcId="{304B6F15-F6AE-42E6-B0F4-CF96FE69D462}" destId="{9D5179B8-3851-425F-9D86-68451CB0D104}" srcOrd="0" destOrd="0" presId="urn:microsoft.com/office/officeart/2005/8/layout/hierarchy1"/>
    <dgm:cxn modelId="{83273706-0654-4B63-93C1-496BBA4336C7}" type="presParOf" srcId="{304B6F15-F6AE-42E6-B0F4-CF96FE69D462}" destId="{56022870-972A-4F6E-9A34-0E0475CF75AF}" srcOrd="1" destOrd="0" presId="urn:microsoft.com/office/officeart/2005/8/layout/hierarchy1"/>
    <dgm:cxn modelId="{97263FDF-FB2E-4D8A-A8F0-250EE21D120F}" type="presParOf" srcId="{C7AC544E-0275-4324-BD45-49CCDA52B890}" destId="{2AA1A26E-B80B-4ED3-A83A-A5ACBE60B389}" srcOrd="1" destOrd="0" presId="urn:microsoft.com/office/officeart/2005/8/layout/hierarchy1"/>
    <dgm:cxn modelId="{34861494-FEAC-44C4-A6FF-5D417E49388C}" type="presParOf" srcId="{C92D9F23-1F08-4A19-9957-E559CF3F3568}" destId="{4B0F0B19-2DFC-4BB3-8CB8-EF2207A13BB8}" srcOrd="4" destOrd="0" presId="urn:microsoft.com/office/officeart/2005/8/layout/hierarchy1"/>
    <dgm:cxn modelId="{4A6F4E17-EE1D-4C7E-B00E-55101918E2A8}" type="presParOf" srcId="{C92D9F23-1F08-4A19-9957-E559CF3F3568}" destId="{78E96E26-FD2C-48B6-AAC4-2E2DEBB50AC5}" srcOrd="5" destOrd="0" presId="urn:microsoft.com/office/officeart/2005/8/layout/hierarchy1"/>
    <dgm:cxn modelId="{823B5F63-CF7E-4DFD-98FF-448F20EAF3CA}" type="presParOf" srcId="{78E96E26-FD2C-48B6-AAC4-2E2DEBB50AC5}" destId="{BB3E588C-0A64-479E-8A5C-C9389D5BC4F1}" srcOrd="0" destOrd="0" presId="urn:microsoft.com/office/officeart/2005/8/layout/hierarchy1"/>
    <dgm:cxn modelId="{428152A9-FF72-42BF-8990-B2B4E3C51723}" type="presParOf" srcId="{BB3E588C-0A64-479E-8A5C-C9389D5BC4F1}" destId="{6EF13D36-94DF-401F-9CB6-425E2DB857A1}" srcOrd="0" destOrd="0" presId="urn:microsoft.com/office/officeart/2005/8/layout/hierarchy1"/>
    <dgm:cxn modelId="{64C7E857-24C5-4EBB-9B50-31B3F31CAF88}" type="presParOf" srcId="{BB3E588C-0A64-479E-8A5C-C9389D5BC4F1}" destId="{FD8F3E20-5690-4C57-9F31-07ED6888BCE5}" srcOrd="1" destOrd="0" presId="urn:microsoft.com/office/officeart/2005/8/layout/hierarchy1"/>
    <dgm:cxn modelId="{023857E0-C1D3-42A7-88BF-C3078118A4BE}" type="presParOf" srcId="{78E96E26-FD2C-48B6-AAC4-2E2DEBB50AC5}" destId="{1A5854D0-C7AB-439A-A88E-EE37E2BBFFA5}" srcOrd="1" destOrd="0" presId="urn:microsoft.com/office/officeart/2005/8/layout/hierarchy1"/>
    <dgm:cxn modelId="{2521520F-6D64-4C3A-A377-99EEBCE5157C}" type="presParOf" srcId="{D434AC8B-EF5A-4F21-A8D5-9ACC737DBC22}" destId="{ABC1AFE5-BB57-4057-8020-0FFA1CF3315B}" srcOrd="2" destOrd="0" presId="urn:microsoft.com/office/officeart/2005/8/layout/hierarchy1"/>
    <dgm:cxn modelId="{E2FF0E47-8B11-4475-862C-14E93FCEE39D}" type="presParOf" srcId="{D434AC8B-EF5A-4F21-A8D5-9ACC737DBC22}" destId="{274B15F0-6D25-4387-9BD1-E0FD6CAB3248}" srcOrd="3" destOrd="0" presId="urn:microsoft.com/office/officeart/2005/8/layout/hierarchy1"/>
    <dgm:cxn modelId="{66CF8A30-4FE9-4FDA-8CCF-6B319387AED6}" type="presParOf" srcId="{274B15F0-6D25-4387-9BD1-E0FD6CAB3248}" destId="{9EAF4343-9491-4E3B-B6B3-72B9B2999981}" srcOrd="0" destOrd="0" presId="urn:microsoft.com/office/officeart/2005/8/layout/hierarchy1"/>
    <dgm:cxn modelId="{28F6F92B-71F8-478D-ABC9-04D748DA0C4D}" type="presParOf" srcId="{9EAF4343-9491-4E3B-B6B3-72B9B2999981}" destId="{4C4DF07E-1A2D-4FC5-8EC1-227337FFA28C}" srcOrd="0" destOrd="0" presId="urn:microsoft.com/office/officeart/2005/8/layout/hierarchy1"/>
    <dgm:cxn modelId="{AF05CF4E-0637-42A5-88A5-ACA6356FE8D9}" type="presParOf" srcId="{9EAF4343-9491-4E3B-B6B3-72B9B2999981}" destId="{7D2A80D1-D6D5-4D3E-960F-846EC22186EF}" srcOrd="1" destOrd="0" presId="urn:microsoft.com/office/officeart/2005/8/layout/hierarchy1"/>
    <dgm:cxn modelId="{428D1F19-EE88-486B-9A01-3EC433A85484}" type="presParOf" srcId="{274B15F0-6D25-4387-9BD1-E0FD6CAB3248}" destId="{2CF3B72E-9FF1-468F-B414-BF7851065AC7}" srcOrd="1" destOrd="0" presId="urn:microsoft.com/office/officeart/2005/8/layout/hierarchy1"/>
    <dgm:cxn modelId="{EE790ADB-A0AF-4622-B27E-3C77486D3F89}" type="presParOf" srcId="{2CF3B72E-9FF1-468F-B414-BF7851065AC7}" destId="{DDC2D864-FCDE-4FD9-A168-E040CDFC9311}" srcOrd="0" destOrd="0" presId="urn:microsoft.com/office/officeart/2005/8/layout/hierarchy1"/>
    <dgm:cxn modelId="{DA74076C-5138-4638-BA3D-F2D4E72BBC98}" type="presParOf" srcId="{2CF3B72E-9FF1-468F-B414-BF7851065AC7}" destId="{BF63CF4E-3412-4E54-913D-4A907F88A4A9}" srcOrd="1" destOrd="0" presId="urn:microsoft.com/office/officeart/2005/8/layout/hierarchy1"/>
    <dgm:cxn modelId="{3624901D-F9C3-4D88-9DC2-FF7C4D413285}" type="presParOf" srcId="{BF63CF4E-3412-4E54-913D-4A907F88A4A9}" destId="{EB55E36C-16D0-4033-A45D-F977D061CAA5}" srcOrd="0" destOrd="0" presId="urn:microsoft.com/office/officeart/2005/8/layout/hierarchy1"/>
    <dgm:cxn modelId="{60DF1C20-337C-4284-B652-1408B4C15A32}" type="presParOf" srcId="{EB55E36C-16D0-4033-A45D-F977D061CAA5}" destId="{3392B4D8-8DEF-46A3-B40D-06CB10F3B72B}" srcOrd="0" destOrd="0" presId="urn:microsoft.com/office/officeart/2005/8/layout/hierarchy1"/>
    <dgm:cxn modelId="{B690971E-CF9C-4E21-B024-CF4B63F043F8}" type="presParOf" srcId="{EB55E36C-16D0-4033-A45D-F977D061CAA5}" destId="{110EE32E-C6EB-43DA-AFFC-26D85A5DC5C0}" srcOrd="1" destOrd="0" presId="urn:microsoft.com/office/officeart/2005/8/layout/hierarchy1"/>
    <dgm:cxn modelId="{BE6135C8-6DB5-451B-9EED-5E747C2F3C56}" type="presParOf" srcId="{BF63CF4E-3412-4E54-913D-4A907F88A4A9}" destId="{FE7945B1-1EB1-4D47-9ACB-270941FE3D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D333F-A103-4084-8304-517A0322399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78AE725-3C8D-418D-B7D1-41D52F9023AD}">
      <dgm:prSet phldrT="[Text]"/>
      <dgm:spPr/>
      <dgm:t>
        <a:bodyPr/>
        <a:lstStyle/>
        <a:p>
          <a:r>
            <a:rPr lang="en-GB" dirty="0" smtClean="0"/>
            <a:t>Use Lateral Potential to decide unit move</a:t>
          </a:r>
          <a:endParaRPr lang="en-GB" dirty="0"/>
        </a:p>
      </dgm:t>
    </dgm:pt>
    <dgm:pt modelId="{414AEAED-78EB-4024-9444-5578EE351E02}" type="parTrans" cxnId="{AF6F5C42-B63D-4066-91CF-9CED8AC8A613}">
      <dgm:prSet/>
      <dgm:spPr/>
      <dgm:t>
        <a:bodyPr/>
        <a:lstStyle/>
        <a:p>
          <a:endParaRPr lang="en-GB"/>
        </a:p>
      </dgm:t>
    </dgm:pt>
    <dgm:pt modelId="{3493FBA9-7FFF-4745-B62D-05E3CB612FC6}" type="sibTrans" cxnId="{AF6F5C42-B63D-4066-91CF-9CED8AC8A613}">
      <dgm:prSet/>
      <dgm:spPr/>
      <dgm:t>
        <a:bodyPr/>
        <a:lstStyle/>
        <a:p>
          <a:endParaRPr lang="en-GB"/>
        </a:p>
      </dgm:t>
    </dgm:pt>
    <dgm:pt modelId="{A8F1D6CC-FED6-446F-84DB-041EE57120ED}">
      <dgm:prSet phldrT="[Text]"/>
      <dgm:spPr/>
      <dgm:t>
        <a:bodyPr/>
        <a:lstStyle/>
        <a:p>
          <a:r>
            <a:rPr lang="en-GB" dirty="0" smtClean="0"/>
            <a:t>Extrapolate the motion of the other vehicles to create scenario at the next time step</a:t>
          </a:r>
          <a:endParaRPr lang="en-GB" dirty="0"/>
        </a:p>
      </dgm:t>
    </dgm:pt>
    <dgm:pt modelId="{DFBF7BF9-3B7D-4F8A-BF1D-D0FD5B116764}" type="parTrans" cxnId="{BD226E36-57A9-477A-9FB3-4FAD2C9A20CA}">
      <dgm:prSet/>
      <dgm:spPr/>
      <dgm:t>
        <a:bodyPr/>
        <a:lstStyle/>
        <a:p>
          <a:endParaRPr lang="en-GB"/>
        </a:p>
      </dgm:t>
    </dgm:pt>
    <dgm:pt modelId="{3AB297BC-4FBE-4752-9FE5-17E93C4A28EC}" type="sibTrans" cxnId="{BD226E36-57A9-477A-9FB3-4FAD2C9A20CA}">
      <dgm:prSet/>
      <dgm:spPr/>
      <dgm:t>
        <a:bodyPr/>
        <a:lstStyle/>
        <a:p>
          <a:endParaRPr lang="en-GB"/>
        </a:p>
      </dgm:t>
    </dgm:pt>
    <dgm:pt modelId="{F79DC58D-25C1-49E8-9BA4-A521BD0B4C47}">
      <dgm:prSet phldrT="[Text]"/>
      <dgm:spPr/>
      <dgm:t>
        <a:bodyPr/>
        <a:lstStyle/>
        <a:p>
          <a:r>
            <a:rPr lang="en-GB" dirty="0" smtClean="0"/>
            <a:t>If a new vehicle or obstacle is found, thy both left and right sight avoidance strategies separately</a:t>
          </a:r>
          <a:endParaRPr lang="en-GB" dirty="0"/>
        </a:p>
      </dgm:t>
    </dgm:pt>
    <dgm:pt modelId="{5ADB6DA7-2BAB-4F77-A374-569B8419FD5C}" type="parTrans" cxnId="{DA224C71-BCD0-44B0-84C1-DD4509A33663}">
      <dgm:prSet/>
      <dgm:spPr/>
      <dgm:t>
        <a:bodyPr/>
        <a:lstStyle/>
        <a:p>
          <a:endParaRPr lang="en-GB"/>
        </a:p>
      </dgm:t>
    </dgm:pt>
    <dgm:pt modelId="{8E0EC0CA-95F8-4577-8584-CDCA02ED837D}" type="sibTrans" cxnId="{DA224C71-BCD0-44B0-84C1-DD4509A33663}">
      <dgm:prSet/>
      <dgm:spPr/>
      <dgm:t>
        <a:bodyPr/>
        <a:lstStyle/>
        <a:p>
          <a:endParaRPr lang="en-GB"/>
        </a:p>
      </dgm:t>
    </dgm:pt>
    <dgm:pt modelId="{7971F1E7-0F53-4AC3-818F-9D70A3819099}">
      <dgm:prSet phldrT="[Text]"/>
      <dgm:spPr/>
      <dgm:t>
        <a:bodyPr/>
        <a:lstStyle/>
        <a:p>
          <a:r>
            <a:rPr lang="en-GB" dirty="0" smtClean="0"/>
            <a:t>Out of all plans formed by various strategies, select the best plan</a:t>
          </a:r>
          <a:endParaRPr lang="en-GB" dirty="0"/>
        </a:p>
      </dgm:t>
    </dgm:pt>
    <dgm:pt modelId="{5B2C0D2D-5068-475C-A9F2-D95B7653E29A}" type="parTrans" cxnId="{44DEA325-DD04-48B4-9C0B-282EB514A254}">
      <dgm:prSet/>
      <dgm:spPr/>
      <dgm:t>
        <a:bodyPr/>
        <a:lstStyle/>
        <a:p>
          <a:endParaRPr lang="en-GB"/>
        </a:p>
      </dgm:t>
    </dgm:pt>
    <dgm:pt modelId="{7E169276-3CFF-483B-92DA-FB015483CA22}" type="sibTrans" cxnId="{44DEA325-DD04-48B4-9C0B-282EB514A254}">
      <dgm:prSet/>
      <dgm:spPr/>
      <dgm:t>
        <a:bodyPr/>
        <a:lstStyle/>
        <a:p>
          <a:endParaRPr lang="en-GB"/>
        </a:p>
      </dgm:t>
    </dgm:pt>
    <dgm:pt modelId="{E28A735B-18DD-4569-BA0C-72BDE9C4974D}" type="pres">
      <dgm:prSet presAssocID="{D6BD333F-A103-4084-8304-517A03223997}" presName="Name0" presStyleCnt="0">
        <dgm:presLayoutVars>
          <dgm:dir/>
          <dgm:resizeHandles val="exact"/>
        </dgm:presLayoutVars>
      </dgm:prSet>
      <dgm:spPr/>
    </dgm:pt>
    <dgm:pt modelId="{8E2F6C31-4415-4FAF-BED1-3AA02CE5C296}" type="pres">
      <dgm:prSet presAssocID="{E78AE725-3C8D-418D-B7D1-41D52F9023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58B85-7479-46F8-8589-E4EA59E7B814}" type="pres">
      <dgm:prSet presAssocID="{3493FBA9-7FFF-4745-B62D-05E3CB612FC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9358193F-F53D-46A4-B946-2F2C7731453E}" type="pres">
      <dgm:prSet presAssocID="{3493FBA9-7FFF-4745-B62D-05E3CB612FC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BAFAFE7D-71BE-458E-9DBA-A4F1F6A41279}" type="pres">
      <dgm:prSet presAssocID="{A8F1D6CC-FED6-446F-84DB-041EE57120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F7ED7-4526-40FB-90EE-D8A878D41015}" type="pres">
      <dgm:prSet presAssocID="{3AB297BC-4FBE-4752-9FE5-17E93C4A28EC}" presName="sibTrans" presStyleLbl="sibTrans2D1" presStyleIdx="1" presStyleCnt="3"/>
      <dgm:spPr/>
      <dgm:t>
        <a:bodyPr/>
        <a:lstStyle/>
        <a:p>
          <a:endParaRPr lang="en-GB"/>
        </a:p>
      </dgm:t>
    </dgm:pt>
    <dgm:pt modelId="{FEAF1271-F0D8-4CA9-8C08-D8CC5F9A0D34}" type="pres">
      <dgm:prSet presAssocID="{3AB297BC-4FBE-4752-9FE5-17E93C4A28EC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F5DF38F8-5191-471A-B8E8-F5E657331C43}" type="pres">
      <dgm:prSet presAssocID="{F79DC58D-25C1-49E8-9BA4-A521BD0B4C4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57855-6B22-4902-B944-10FA96CDFEC5}" type="pres">
      <dgm:prSet presAssocID="{8E0EC0CA-95F8-4577-8584-CDCA02ED837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04979C1F-8828-4E76-84E6-F0A96ABC0C54}" type="pres">
      <dgm:prSet presAssocID="{8E0EC0CA-95F8-4577-8584-CDCA02ED837D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C4C57D4E-49AB-4CE5-95AC-E113B1F6201E}" type="pres">
      <dgm:prSet presAssocID="{7971F1E7-0F53-4AC3-818F-9D70A38190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6F5C42-B63D-4066-91CF-9CED8AC8A613}" srcId="{D6BD333F-A103-4084-8304-517A03223997}" destId="{E78AE725-3C8D-418D-B7D1-41D52F9023AD}" srcOrd="0" destOrd="0" parTransId="{414AEAED-78EB-4024-9444-5578EE351E02}" sibTransId="{3493FBA9-7FFF-4745-B62D-05E3CB612FC6}"/>
    <dgm:cxn modelId="{BD226E36-57A9-477A-9FB3-4FAD2C9A20CA}" srcId="{D6BD333F-A103-4084-8304-517A03223997}" destId="{A8F1D6CC-FED6-446F-84DB-041EE57120ED}" srcOrd="1" destOrd="0" parTransId="{DFBF7BF9-3B7D-4F8A-BF1D-D0FD5B116764}" sibTransId="{3AB297BC-4FBE-4752-9FE5-17E93C4A28EC}"/>
    <dgm:cxn modelId="{FE637CD8-3EE1-4721-851A-5C3B2357A061}" type="presOf" srcId="{3AB297BC-4FBE-4752-9FE5-17E93C4A28EC}" destId="{FEAF1271-F0D8-4CA9-8C08-D8CC5F9A0D34}" srcOrd="1" destOrd="0" presId="urn:microsoft.com/office/officeart/2005/8/layout/process1"/>
    <dgm:cxn modelId="{FC0F3DC3-64A7-46EF-83F3-BD2858D13DCD}" type="presOf" srcId="{D6BD333F-A103-4084-8304-517A03223997}" destId="{E28A735B-18DD-4569-BA0C-72BDE9C4974D}" srcOrd="0" destOrd="0" presId="urn:microsoft.com/office/officeart/2005/8/layout/process1"/>
    <dgm:cxn modelId="{2165AF04-189B-4EF1-BF44-AE194DFDA329}" type="presOf" srcId="{A8F1D6CC-FED6-446F-84DB-041EE57120ED}" destId="{BAFAFE7D-71BE-458E-9DBA-A4F1F6A41279}" srcOrd="0" destOrd="0" presId="urn:microsoft.com/office/officeart/2005/8/layout/process1"/>
    <dgm:cxn modelId="{44DEA325-DD04-48B4-9C0B-282EB514A254}" srcId="{D6BD333F-A103-4084-8304-517A03223997}" destId="{7971F1E7-0F53-4AC3-818F-9D70A3819099}" srcOrd="3" destOrd="0" parTransId="{5B2C0D2D-5068-475C-A9F2-D95B7653E29A}" sibTransId="{7E169276-3CFF-483B-92DA-FB015483CA22}"/>
    <dgm:cxn modelId="{6DBA354E-14E5-4AC0-AF15-17EC657773B2}" type="presOf" srcId="{3AB297BC-4FBE-4752-9FE5-17E93C4A28EC}" destId="{23FF7ED7-4526-40FB-90EE-D8A878D41015}" srcOrd="0" destOrd="0" presId="urn:microsoft.com/office/officeart/2005/8/layout/process1"/>
    <dgm:cxn modelId="{EE6976EB-A303-47BE-90AF-11F5C2D04597}" type="presOf" srcId="{7971F1E7-0F53-4AC3-818F-9D70A3819099}" destId="{C4C57D4E-49AB-4CE5-95AC-E113B1F6201E}" srcOrd="0" destOrd="0" presId="urn:microsoft.com/office/officeart/2005/8/layout/process1"/>
    <dgm:cxn modelId="{5F7191C2-13FA-476E-865A-C7B1A2A95714}" type="presOf" srcId="{3493FBA9-7FFF-4745-B62D-05E3CB612FC6}" destId="{D6158B85-7479-46F8-8589-E4EA59E7B814}" srcOrd="0" destOrd="0" presId="urn:microsoft.com/office/officeart/2005/8/layout/process1"/>
    <dgm:cxn modelId="{47DA123C-6B26-4A28-A4F9-A3480260EC92}" type="presOf" srcId="{8E0EC0CA-95F8-4577-8584-CDCA02ED837D}" destId="{04979C1F-8828-4E76-84E6-F0A96ABC0C54}" srcOrd="1" destOrd="0" presId="urn:microsoft.com/office/officeart/2005/8/layout/process1"/>
    <dgm:cxn modelId="{D4776473-3F10-4067-B0C6-23690E577804}" type="presOf" srcId="{3493FBA9-7FFF-4745-B62D-05E3CB612FC6}" destId="{9358193F-F53D-46A4-B946-2F2C7731453E}" srcOrd="1" destOrd="0" presId="urn:microsoft.com/office/officeart/2005/8/layout/process1"/>
    <dgm:cxn modelId="{DA224C71-BCD0-44B0-84C1-DD4509A33663}" srcId="{D6BD333F-A103-4084-8304-517A03223997}" destId="{F79DC58D-25C1-49E8-9BA4-A521BD0B4C47}" srcOrd="2" destOrd="0" parTransId="{5ADB6DA7-2BAB-4F77-A374-569B8419FD5C}" sibTransId="{8E0EC0CA-95F8-4577-8584-CDCA02ED837D}"/>
    <dgm:cxn modelId="{13681571-1759-4C6D-93AD-DF22B1691758}" type="presOf" srcId="{F79DC58D-25C1-49E8-9BA4-A521BD0B4C47}" destId="{F5DF38F8-5191-471A-B8E8-F5E657331C43}" srcOrd="0" destOrd="0" presId="urn:microsoft.com/office/officeart/2005/8/layout/process1"/>
    <dgm:cxn modelId="{A2A6D718-EE69-4E41-96AA-07DE48E71FF8}" type="presOf" srcId="{8E0EC0CA-95F8-4577-8584-CDCA02ED837D}" destId="{7EA57855-6B22-4902-B944-10FA96CDFEC5}" srcOrd="0" destOrd="0" presId="urn:microsoft.com/office/officeart/2005/8/layout/process1"/>
    <dgm:cxn modelId="{D56C02EF-5A24-46D3-A3E1-0D6BF0872010}" type="presOf" srcId="{E78AE725-3C8D-418D-B7D1-41D52F9023AD}" destId="{8E2F6C31-4415-4FAF-BED1-3AA02CE5C296}" srcOrd="0" destOrd="0" presId="urn:microsoft.com/office/officeart/2005/8/layout/process1"/>
    <dgm:cxn modelId="{3C875421-6F59-41A4-AB78-9DD5101625B2}" type="presParOf" srcId="{E28A735B-18DD-4569-BA0C-72BDE9C4974D}" destId="{8E2F6C31-4415-4FAF-BED1-3AA02CE5C296}" srcOrd="0" destOrd="0" presId="urn:microsoft.com/office/officeart/2005/8/layout/process1"/>
    <dgm:cxn modelId="{538E42F9-58E4-4F58-A37D-CDD1049A61E7}" type="presParOf" srcId="{E28A735B-18DD-4569-BA0C-72BDE9C4974D}" destId="{D6158B85-7479-46F8-8589-E4EA59E7B814}" srcOrd="1" destOrd="0" presId="urn:microsoft.com/office/officeart/2005/8/layout/process1"/>
    <dgm:cxn modelId="{D27372EE-9AEF-4FF6-824C-BCE061ECCE86}" type="presParOf" srcId="{D6158B85-7479-46F8-8589-E4EA59E7B814}" destId="{9358193F-F53D-46A4-B946-2F2C7731453E}" srcOrd="0" destOrd="0" presId="urn:microsoft.com/office/officeart/2005/8/layout/process1"/>
    <dgm:cxn modelId="{935E74DB-ECF3-48DD-931A-BAEA8F68F583}" type="presParOf" srcId="{E28A735B-18DD-4569-BA0C-72BDE9C4974D}" destId="{BAFAFE7D-71BE-458E-9DBA-A4F1F6A41279}" srcOrd="2" destOrd="0" presId="urn:microsoft.com/office/officeart/2005/8/layout/process1"/>
    <dgm:cxn modelId="{DF20551D-0282-4D44-851E-9459F9B94567}" type="presParOf" srcId="{E28A735B-18DD-4569-BA0C-72BDE9C4974D}" destId="{23FF7ED7-4526-40FB-90EE-D8A878D41015}" srcOrd="3" destOrd="0" presId="urn:microsoft.com/office/officeart/2005/8/layout/process1"/>
    <dgm:cxn modelId="{30007510-17FA-4FB6-9F00-1BA84D6626E4}" type="presParOf" srcId="{23FF7ED7-4526-40FB-90EE-D8A878D41015}" destId="{FEAF1271-F0D8-4CA9-8C08-D8CC5F9A0D34}" srcOrd="0" destOrd="0" presId="urn:microsoft.com/office/officeart/2005/8/layout/process1"/>
    <dgm:cxn modelId="{B6E04585-FAB7-4E04-8F1F-31521C07A323}" type="presParOf" srcId="{E28A735B-18DD-4569-BA0C-72BDE9C4974D}" destId="{F5DF38F8-5191-471A-B8E8-F5E657331C43}" srcOrd="4" destOrd="0" presId="urn:microsoft.com/office/officeart/2005/8/layout/process1"/>
    <dgm:cxn modelId="{93DBCB62-F7F2-4E2A-A486-744467EDDED4}" type="presParOf" srcId="{E28A735B-18DD-4569-BA0C-72BDE9C4974D}" destId="{7EA57855-6B22-4902-B944-10FA96CDFEC5}" srcOrd="5" destOrd="0" presId="urn:microsoft.com/office/officeart/2005/8/layout/process1"/>
    <dgm:cxn modelId="{B169E86B-083F-4851-8809-8757AD98BFC8}" type="presParOf" srcId="{7EA57855-6B22-4902-B944-10FA96CDFEC5}" destId="{04979C1F-8828-4E76-84E6-F0A96ABC0C54}" srcOrd="0" destOrd="0" presId="urn:microsoft.com/office/officeart/2005/8/layout/process1"/>
    <dgm:cxn modelId="{7EAE109B-C87D-4367-B03D-3DE9532C88A7}" type="presParOf" srcId="{E28A735B-18DD-4569-BA0C-72BDE9C4974D}" destId="{C4C57D4E-49AB-4CE5-95AC-E113B1F6201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AF2AF2-24A6-471B-AFCE-0DF34DF53049}" type="doc">
      <dgm:prSet loTypeId="urn:microsoft.com/office/officeart/2005/8/layout/default#1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200E8D-C3E9-4A74-B061-2589688E10BF}">
      <dgm:prSet phldrT="[Text]"/>
      <dgm:spPr/>
      <dgm:t>
        <a:bodyPr/>
        <a:lstStyle/>
        <a:p>
          <a:r>
            <a:rPr lang="en-GB" dirty="0" smtClean="0"/>
            <a:t>Speed change not allowed</a:t>
          </a:r>
          <a:endParaRPr lang="en-GB" dirty="0"/>
        </a:p>
      </dgm:t>
    </dgm:pt>
    <dgm:pt modelId="{FFAB3BFD-3F8F-438B-AB7D-7DA49DB4E5A4}" type="parTrans" cxnId="{4AC57291-30B2-4EFE-8B4C-F40CBB78749C}">
      <dgm:prSet/>
      <dgm:spPr/>
      <dgm:t>
        <a:bodyPr/>
        <a:lstStyle/>
        <a:p>
          <a:endParaRPr lang="en-GB"/>
        </a:p>
      </dgm:t>
    </dgm:pt>
    <dgm:pt modelId="{ACC05B3F-D298-47C4-A14C-6ED8A50FF842}" type="sibTrans" cxnId="{4AC57291-30B2-4EFE-8B4C-F40CBB78749C}">
      <dgm:prSet/>
      <dgm:spPr/>
      <dgm:t>
        <a:bodyPr/>
        <a:lstStyle/>
        <a:p>
          <a:endParaRPr lang="en-GB"/>
        </a:p>
      </dgm:t>
    </dgm:pt>
    <dgm:pt modelId="{E92CAFCF-7D03-4B70-B2F5-3FAC85E46D80}">
      <dgm:prSet phldrT="[Text]"/>
      <dgm:spPr/>
      <dgm:t>
        <a:bodyPr/>
        <a:lstStyle/>
        <a:p>
          <a:r>
            <a:rPr lang="en-GB" dirty="0" smtClean="0"/>
            <a:t>Lateral potential speed indicator used as granularity of motion generation</a:t>
          </a:r>
          <a:endParaRPr lang="en-GB" dirty="0"/>
        </a:p>
      </dgm:t>
    </dgm:pt>
    <dgm:pt modelId="{A7757D3D-8AB9-4E50-B684-ED7B8FF69228}" type="parTrans" cxnId="{68E796E8-69FF-4D84-B408-5820C0C5034E}">
      <dgm:prSet/>
      <dgm:spPr/>
      <dgm:t>
        <a:bodyPr/>
        <a:lstStyle/>
        <a:p>
          <a:endParaRPr lang="en-GB"/>
        </a:p>
      </dgm:t>
    </dgm:pt>
    <dgm:pt modelId="{BA6A5F32-76D1-469D-8E50-C9F508D6DF38}" type="sibTrans" cxnId="{68E796E8-69FF-4D84-B408-5820C0C5034E}">
      <dgm:prSet/>
      <dgm:spPr/>
      <dgm:t>
        <a:bodyPr/>
        <a:lstStyle/>
        <a:p>
          <a:endParaRPr lang="en-GB"/>
        </a:p>
      </dgm:t>
    </dgm:pt>
    <dgm:pt modelId="{9D6D6E07-4088-4069-ADBF-045A57F1093F}">
      <dgm:prSet phldrT="[Text]"/>
      <dgm:spPr/>
      <dgm:t>
        <a:bodyPr/>
        <a:lstStyle/>
        <a:p>
          <a:r>
            <a:rPr lang="en-GB" dirty="0" smtClean="0"/>
            <a:t>Granularity finer near the obstacle in front and coarser at a distant</a:t>
          </a:r>
          <a:endParaRPr lang="en-GB" dirty="0"/>
        </a:p>
      </dgm:t>
    </dgm:pt>
    <dgm:pt modelId="{FDC26055-7F81-41E9-B6E5-A488F643307C}" type="parTrans" cxnId="{C68ABFDA-D79B-4617-9983-3D637812FC21}">
      <dgm:prSet/>
      <dgm:spPr/>
      <dgm:t>
        <a:bodyPr/>
        <a:lstStyle/>
        <a:p>
          <a:endParaRPr lang="en-GB"/>
        </a:p>
      </dgm:t>
    </dgm:pt>
    <dgm:pt modelId="{0EAF9456-40CB-4DFE-B07D-4461DAF8D1C5}" type="sibTrans" cxnId="{C68ABFDA-D79B-4617-9983-3D637812FC21}">
      <dgm:prSet/>
      <dgm:spPr/>
      <dgm:t>
        <a:bodyPr/>
        <a:lstStyle/>
        <a:p>
          <a:endParaRPr lang="en-GB"/>
        </a:p>
      </dgm:t>
    </dgm:pt>
    <dgm:pt modelId="{A9669AC8-F89C-4368-85FB-12B1CF3DCEBD}" type="pres">
      <dgm:prSet presAssocID="{05AF2AF2-24A6-471B-AFCE-0DF34DF530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A8DD21-9C76-4734-990B-2D2E0FD27115}" type="pres">
      <dgm:prSet presAssocID="{1D200E8D-C3E9-4A74-B061-2589688E10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E4189E-06D2-4144-89E2-DCA031854F2D}" type="pres">
      <dgm:prSet presAssocID="{ACC05B3F-D298-47C4-A14C-6ED8A50FF842}" presName="sibTrans" presStyleCnt="0"/>
      <dgm:spPr/>
    </dgm:pt>
    <dgm:pt modelId="{DA0FF7B0-D320-483F-A07E-8BB98E0FB0C1}" type="pres">
      <dgm:prSet presAssocID="{E92CAFCF-7D03-4B70-B2F5-3FAC85E46D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091107-BBC5-4498-8B26-8B1E85570A08}" type="pres">
      <dgm:prSet presAssocID="{BA6A5F32-76D1-469D-8E50-C9F508D6DF38}" presName="sibTrans" presStyleCnt="0"/>
      <dgm:spPr/>
    </dgm:pt>
    <dgm:pt modelId="{FC3D079E-08B7-490C-96CF-FFADBC184FC6}" type="pres">
      <dgm:prSet presAssocID="{9D6D6E07-4088-4069-ADBF-045A57F109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E796E8-69FF-4D84-B408-5820C0C5034E}" srcId="{05AF2AF2-24A6-471B-AFCE-0DF34DF53049}" destId="{E92CAFCF-7D03-4B70-B2F5-3FAC85E46D80}" srcOrd="1" destOrd="0" parTransId="{A7757D3D-8AB9-4E50-B684-ED7B8FF69228}" sibTransId="{BA6A5F32-76D1-469D-8E50-C9F508D6DF38}"/>
    <dgm:cxn modelId="{C68ABFDA-D79B-4617-9983-3D637812FC21}" srcId="{05AF2AF2-24A6-471B-AFCE-0DF34DF53049}" destId="{9D6D6E07-4088-4069-ADBF-045A57F1093F}" srcOrd="2" destOrd="0" parTransId="{FDC26055-7F81-41E9-B6E5-A488F643307C}" sibTransId="{0EAF9456-40CB-4DFE-B07D-4461DAF8D1C5}"/>
    <dgm:cxn modelId="{F7FEBD2A-B2F1-407A-B51C-D177181D81F0}" type="presOf" srcId="{9D6D6E07-4088-4069-ADBF-045A57F1093F}" destId="{FC3D079E-08B7-490C-96CF-FFADBC184FC6}" srcOrd="0" destOrd="0" presId="urn:microsoft.com/office/officeart/2005/8/layout/default#17"/>
    <dgm:cxn modelId="{4AC57291-30B2-4EFE-8B4C-F40CBB78749C}" srcId="{05AF2AF2-24A6-471B-AFCE-0DF34DF53049}" destId="{1D200E8D-C3E9-4A74-B061-2589688E10BF}" srcOrd="0" destOrd="0" parTransId="{FFAB3BFD-3F8F-438B-AB7D-7DA49DB4E5A4}" sibTransId="{ACC05B3F-D298-47C4-A14C-6ED8A50FF842}"/>
    <dgm:cxn modelId="{E4878B6C-641D-4583-9313-DDBE896151DA}" type="presOf" srcId="{05AF2AF2-24A6-471B-AFCE-0DF34DF53049}" destId="{A9669AC8-F89C-4368-85FB-12B1CF3DCEBD}" srcOrd="0" destOrd="0" presId="urn:microsoft.com/office/officeart/2005/8/layout/default#17"/>
    <dgm:cxn modelId="{56554FDB-F143-4EAE-80C5-42A28CF204AE}" type="presOf" srcId="{1D200E8D-C3E9-4A74-B061-2589688E10BF}" destId="{07A8DD21-9C76-4734-990B-2D2E0FD27115}" srcOrd="0" destOrd="0" presId="urn:microsoft.com/office/officeart/2005/8/layout/default#17"/>
    <dgm:cxn modelId="{0E473FA4-65B1-45F0-BE68-7E6EC48BA2E1}" type="presOf" srcId="{E92CAFCF-7D03-4B70-B2F5-3FAC85E46D80}" destId="{DA0FF7B0-D320-483F-A07E-8BB98E0FB0C1}" srcOrd="0" destOrd="0" presId="urn:microsoft.com/office/officeart/2005/8/layout/default#17"/>
    <dgm:cxn modelId="{04E877DE-0CE3-4D23-BAC3-79C7F2B73555}" type="presParOf" srcId="{A9669AC8-F89C-4368-85FB-12B1CF3DCEBD}" destId="{07A8DD21-9C76-4734-990B-2D2E0FD27115}" srcOrd="0" destOrd="0" presId="urn:microsoft.com/office/officeart/2005/8/layout/default#17"/>
    <dgm:cxn modelId="{B8172CD8-6181-499E-AB72-12B930E5B630}" type="presParOf" srcId="{A9669AC8-F89C-4368-85FB-12B1CF3DCEBD}" destId="{E5E4189E-06D2-4144-89E2-DCA031854F2D}" srcOrd="1" destOrd="0" presId="urn:microsoft.com/office/officeart/2005/8/layout/default#17"/>
    <dgm:cxn modelId="{55E21340-DBA3-4DA9-A507-B98EF5EF0BDD}" type="presParOf" srcId="{A9669AC8-F89C-4368-85FB-12B1CF3DCEBD}" destId="{DA0FF7B0-D320-483F-A07E-8BB98E0FB0C1}" srcOrd="2" destOrd="0" presId="urn:microsoft.com/office/officeart/2005/8/layout/default#17"/>
    <dgm:cxn modelId="{C6188D68-9ECF-4570-836E-F5517E99123F}" type="presParOf" srcId="{A9669AC8-F89C-4368-85FB-12B1CF3DCEBD}" destId="{A7091107-BBC5-4498-8B26-8B1E85570A08}" srcOrd="3" destOrd="0" presId="urn:microsoft.com/office/officeart/2005/8/layout/default#17"/>
    <dgm:cxn modelId="{36057DC2-E2CC-45B5-A4C4-DB3D98325FBC}" type="presParOf" srcId="{A9669AC8-F89C-4368-85FB-12B1CF3DCEBD}" destId="{FC3D079E-08B7-490C-96CF-FFADBC184FC6}" srcOrd="4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336D7-63D3-447A-9868-CFEE0467F912}">
      <dsp:nvSpPr>
        <dsp:cNvPr id="0" name=""/>
        <dsp:cNvSpPr/>
      </dsp:nvSpPr>
      <dsp:spPr>
        <a:xfrm>
          <a:off x="4965085" y="2446719"/>
          <a:ext cx="91440" cy="455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DD9E2-254D-4264-B4DB-8CD1BB86883B}">
      <dsp:nvSpPr>
        <dsp:cNvPr id="0" name=""/>
        <dsp:cNvSpPr/>
      </dsp:nvSpPr>
      <dsp:spPr>
        <a:xfrm>
          <a:off x="4053425" y="996288"/>
          <a:ext cx="957380" cy="455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95"/>
              </a:lnTo>
              <a:lnTo>
                <a:pt x="957380" y="310495"/>
              </a:lnTo>
              <a:lnTo>
                <a:pt x="957380" y="455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65634-F9C3-4150-BBBB-1DAD3DDE04AE}">
      <dsp:nvSpPr>
        <dsp:cNvPr id="0" name=""/>
        <dsp:cNvSpPr/>
      </dsp:nvSpPr>
      <dsp:spPr>
        <a:xfrm>
          <a:off x="3050325" y="2446719"/>
          <a:ext cx="91440" cy="455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8B988-7DDE-4115-AC0B-EFFF1EFBE48A}">
      <dsp:nvSpPr>
        <dsp:cNvPr id="0" name=""/>
        <dsp:cNvSpPr/>
      </dsp:nvSpPr>
      <dsp:spPr>
        <a:xfrm>
          <a:off x="3096045" y="996288"/>
          <a:ext cx="957380" cy="455625"/>
        </a:xfrm>
        <a:custGeom>
          <a:avLst/>
          <a:gdLst/>
          <a:ahLst/>
          <a:cxnLst/>
          <a:rect l="0" t="0" r="0" b="0"/>
          <a:pathLst>
            <a:path>
              <a:moveTo>
                <a:pt x="957380" y="0"/>
              </a:moveTo>
              <a:lnTo>
                <a:pt x="957380" y="310495"/>
              </a:lnTo>
              <a:lnTo>
                <a:pt x="0" y="310495"/>
              </a:lnTo>
              <a:lnTo>
                <a:pt x="0" y="455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3B559-47D5-47D1-9C32-24C6BA4CDCA4}">
      <dsp:nvSpPr>
        <dsp:cNvPr id="0" name=""/>
        <dsp:cNvSpPr/>
      </dsp:nvSpPr>
      <dsp:spPr>
        <a:xfrm>
          <a:off x="3270114" y="1483"/>
          <a:ext cx="1566622" cy="9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11B87-D4A7-4C21-9B05-FDBF82F155E7}">
      <dsp:nvSpPr>
        <dsp:cNvPr id="0" name=""/>
        <dsp:cNvSpPr/>
      </dsp:nvSpPr>
      <dsp:spPr>
        <a:xfrm>
          <a:off x="3444183" y="166849"/>
          <a:ext cx="1566622" cy="99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Planning</a:t>
          </a:r>
          <a:endParaRPr lang="en-GB" sz="1900" kern="1200" dirty="0"/>
        </a:p>
      </dsp:txBody>
      <dsp:txXfrm>
        <a:off x="3473320" y="195986"/>
        <a:ext cx="1508348" cy="936531"/>
      </dsp:txXfrm>
    </dsp:sp>
    <dsp:sp modelId="{A80A063B-1193-43C6-85DF-5816628B6C1D}">
      <dsp:nvSpPr>
        <dsp:cNvPr id="0" name=""/>
        <dsp:cNvSpPr/>
      </dsp:nvSpPr>
      <dsp:spPr>
        <a:xfrm>
          <a:off x="2312733" y="1451914"/>
          <a:ext cx="1566622" cy="9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EAAEE-98FC-4708-B5B9-0F23B874DE39}">
      <dsp:nvSpPr>
        <dsp:cNvPr id="0" name=""/>
        <dsp:cNvSpPr/>
      </dsp:nvSpPr>
      <dsp:spPr>
        <a:xfrm>
          <a:off x="2486803" y="1617280"/>
          <a:ext cx="1566622" cy="99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Lateral Planning</a:t>
          </a:r>
          <a:endParaRPr lang="en-GB" sz="1900" kern="1200" dirty="0"/>
        </a:p>
      </dsp:txBody>
      <dsp:txXfrm>
        <a:off x="2515940" y="1646417"/>
        <a:ext cx="1508348" cy="936531"/>
      </dsp:txXfrm>
    </dsp:sp>
    <dsp:sp modelId="{44761044-780F-43C5-AC58-D7AA49E220FF}">
      <dsp:nvSpPr>
        <dsp:cNvPr id="0" name=""/>
        <dsp:cNvSpPr/>
      </dsp:nvSpPr>
      <dsp:spPr>
        <a:xfrm>
          <a:off x="2312733" y="2902345"/>
          <a:ext cx="1566622" cy="9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F541-F978-4F05-AE49-55DF47066A2E}">
      <dsp:nvSpPr>
        <dsp:cNvPr id="0" name=""/>
        <dsp:cNvSpPr/>
      </dsp:nvSpPr>
      <dsp:spPr>
        <a:xfrm>
          <a:off x="2486803" y="3067711"/>
          <a:ext cx="1566622" cy="99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Steering control</a:t>
          </a:r>
          <a:endParaRPr lang="en-GB" sz="1900" kern="1200" dirty="0"/>
        </a:p>
      </dsp:txBody>
      <dsp:txXfrm>
        <a:off x="2515940" y="3096848"/>
        <a:ext cx="1508348" cy="936531"/>
      </dsp:txXfrm>
    </dsp:sp>
    <dsp:sp modelId="{E4A15BE2-743E-44B9-93F2-A039DAEAB791}">
      <dsp:nvSpPr>
        <dsp:cNvPr id="0" name=""/>
        <dsp:cNvSpPr/>
      </dsp:nvSpPr>
      <dsp:spPr>
        <a:xfrm>
          <a:off x="4227494" y="1451914"/>
          <a:ext cx="1566622" cy="9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8AF97-9ECB-4331-89A5-76C30B8BF378}">
      <dsp:nvSpPr>
        <dsp:cNvPr id="0" name=""/>
        <dsp:cNvSpPr/>
      </dsp:nvSpPr>
      <dsp:spPr>
        <a:xfrm>
          <a:off x="4401563" y="1617280"/>
          <a:ext cx="1566622" cy="99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Longitudinal Planning </a:t>
          </a:r>
          <a:endParaRPr lang="en-GB" sz="1900" kern="1200" dirty="0"/>
        </a:p>
      </dsp:txBody>
      <dsp:txXfrm>
        <a:off x="4430700" y="1646417"/>
        <a:ext cx="1508348" cy="936531"/>
      </dsp:txXfrm>
    </dsp:sp>
    <dsp:sp modelId="{10D57D38-1AFA-4708-834F-B3CF99BBDE31}">
      <dsp:nvSpPr>
        <dsp:cNvPr id="0" name=""/>
        <dsp:cNvSpPr/>
      </dsp:nvSpPr>
      <dsp:spPr>
        <a:xfrm>
          <a:off x="4227494" y="2902345"/>
          <a:ext cx="1566622" cy="994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A4128-6974-4A94-90D8-506B4BD59355}">
      <dsp:nvSpPr>
        <dsp:cNvPr id="0" name=""/>
        <dsp:cNvSpPr/>
      </dsp:nvSpPr>
      <dsp:spPr>
        <a:xfrm>
          <a:off x="4401563" y="3067711"/>
          <a:ext cx="1566622" cy="99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Speed control</a:t>
          </a:r>
          <a:endParaRPr lang="en-GB" sz="1900" kern="1200" dirty="0"/>
        </a:p>
      </dsp:txBody>
      <dsp:txXfrm>
        <a:off x="4430700" y="3096848"/>
        <a:ext cx="1508348" cy="936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B89B3-DE80-4933-AB5F-E35A0E25211F}">
      <dsp:nvSpPr>
        <dsp:cNvPr id="0" name=""/>
        <dsp:cNvSpPr/>
      </dsp:nvSpPr>
      <dsp:spPr>
        <a:xfrm>
          <a:off x="1889" y="1744358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Front potential strategy parameter heuristic</a:t>
          </a:r>
          <a:endParaRPr lang="en-GB" sz="1400" kern="1200" dirty="0"/>
        </a:p>
      </dsp:txBody>
      <dsp:txXfrm>
        <a:off x="26922" y="1769391"/>
        <a:ext cx="1659299" cy="804616"/>
      </dsp:txXfrm>
    </dsp:sp>
    <dsp:sp modelId="{CE2AB224-3175-45AD-A0A3-20E0212B23EA}">
      <dsp:nvSpPr>
        <dsp:cNvPr id="0" name=""/>
        <dsp:cNvSpPr/>
      </dsp:nvSpPr>
      <dsp:spPr>
        <a:xfrm rot="18289469">
          <a:off x="1454469" y="1662547"/>
          <a:ext cx="1197318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1197318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23195" y="1650324"/>
        <a:ext cx="59865" cy="59865"/>
      </dsp:txXfrm>
    </dsp:sp>
    <dsp:sp modelId="{12869467-113C-42D7-8D22-0486B614B7D3}">
      <dsp:nvSpPr>
        <dsp:cNvPr id="0" name=""/>
        <dsp:cNvSpPr/>
      </dsp:nvSpPr>
      <dsp:spPr>
        <a:xfrm>
          <a:off x="2395001" y="761473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 case of vehicle ahead</a:t>
          </a:r>
          <a:endParaRPr lang="en-GB" sz="1400" kern="1200" dirty="0"/>
        </a:p>
      </dsp:txBody>
      <dsp:txXfrm>
        <a:off x="2420034" y="786506"/>
        <a:ext cx="1659299" cy="804616"/>
      </dsp:txXfrm>
    </dsp:sp>
    <dsp:sp modelId="{38E1A210-CC9C-40ED-A2CF-47F35FFC92F9}">
      <dsp:nvSpPr>
        <dsp:cNvPr id="0" name=""/>
        <dsp:cNvSpPr/>
      </dsp:nvSpPr>
      <dsp:spPr>
        <a:xfrm rot="19457599">
          <a:off x="4025222" y="925383"/>
          <a:ext cx="84203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842035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25189" y="922042"/>
        <a:ext cx="42101" cy="42101"/>
      </dsp:txXfrm>
    </dsp:sp>
    <dsp:sp modelId="{24C966F9-3D1E-4735-BF0B-60DE221A5440}">
      <dsp:nvSpPr>
        <dsp:cNvPr id="0" name=""/>
        <dsp:cNvSpPr/>
      </dsp:nvSpPr>
      <dsp:spPr>
        <a:xfrm>
          <a:off x="4788113" y="270030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If front vehicle more laterally at the right</a:t>
          </a:r>
          <a:endParaRPr lang="en-GB" sz="1400" kern="1200" dirty="0"/>
        </a:p>
      </dsp:txBody>
      <dsp:txXfrm>
        <a:off x="4813146" y="295063"/>
        <a:ext cx="1659299" cy="804616"/>
      </dsp:txXfrm>
    </dsp:sp>
    <dsp:sp modelId="{F6554A99-B5F3-475C-9F43-581B9DAC86C6}">
      <dsp:nvSpPr>
        <dsp:cNvPr id="0" name=""/>
        <dsp:cNvSpPr/>
      </dsp:nvSpPr>
      <dsp:spPr>
        <a:xfrm>
          <a:off x="6497478" y="679662"/>
          <a:ext cx="683746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683746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22257" y="680278"/>
        <a:ext cx="34187" cy="34187"/>
      </dsp:txXfrm>
    </dsp:sp>
    <dsp:sp modelId="{562F8168-3D92-4CA4-9CB1-1BEBEDB52709}">
      <dsp:nvSpPr>
        <dsp:cNvPr id="0" name=""/>
        <dsp:cNvSpPr/>
      </dsp:nvSpPr>
      <dsp:spPr>
        <a:xfrm>
          <a:off x="7181224" y="270030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Turn left</a:t>
          </a:r>
          <a:endParaRPr lang="en-GB" sz="1400" kern="1200" dirty="0"/>
        </a:p>
      </dsp:txBody>
      <dsp:txXfrm>
        <a:off x="7206257" y="295063"/>
        <a:ext cx="1659299" cy="804616"/>
      </dsp:txXfrm>
    </dsp:sp>
    <dsp:sp modelId="{04E0BA9F-D556-468C-98DC-FC39D968E063}">
      <dsp:nvSpPr>
        <dsp:cNvPr id="0" name=""/>
        <dsp:cNvSpPr/>
      </dsp:nvSpPr>
      <dsp:spPr>
        <a:xfrm rot="2142401">
          <a:off x="4025222" y="1416826"/>
          <a:ext cx="84203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842035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25189" y="1413485"/>
        <a:ext cx="42101" cy="42101"/>
      </dsp:txXfrm>
    </dsp:sp>
    <dsp:sp modelId="{DB79B457-019F-40D8-8B3B-799DF5675747}">
      <dsp:nvSpPr>
        <dsp:cNvPr id="0" name=""/>
        <dsp:cNvSpPr/>
      </dsp:nvSpPr>
      <dsp:spPr>
        <a:xfrm>
          <a:off x="4788113" y="1252916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If front vehicle more laterally at the left, or at equal lateral position</a:t>
          </a:r>
          <a:endParaRPr lang="en-GB" sz="1400" kern="1200" dirty="0"/>
        </a:p>
      </dsp:txBody>
      <dsp:txXfrm>
        <a:off x="4813146" y="1277949"/>
        <a:ext cx="1659299" cy="804616"/>
      </dsp:txXfrm>
    </dsp:sp>
    <dsp:sp modelId="{E92F1A60-ACC7-4056-B0CF-40E4CBDF71B6}">
      <dsp:nvSpPr>
        <dsp:cNvPr id="0" name=""/>
        <dsp:cNvSpPr/>
      </dsp:nvSpPr>
      <dsp:spPr>
        <a:xfrm>
          <a:off x="6497478" y="1662547"/>
          <a:ext cx="683746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683746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22257" y="1663163"/>
        <a:ext cx="34187" cy="34187"/>
      </dsp:txXfrm>
    </dsp:sp>
    <dsp:sp modelId="{3FAE97E5-2392-4E0B-873C-F773B7D2FF35}">
      <dsp:nvSpPr>
        <dsp:cNvPr id="0" name=""/>
        <dsp:cNvSpPr/>
      </dsp:nvSpPr>
      <dsp:spPr>
        <a:xfrm>
          <a:off x="7181224" y="1252916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Turn right</a:t>
          </a:r>
          <a:endParaRPr lang="en-GB" sz="1400" kern="1200" dirty="0"/>
        </a:p>
      </dsp:txBody>
      <dsp:txXfrm>
        <a:off x="7206257" y="1277949"/>
        <a:ext cx="1659299" cy="804616"/>
      </dsp:txXfrm>
    </dsp:sp>
    <dsp:sp modelId="{6A0C5F03-5ADD-401E-BBB4-39911CED653C}">
      <dsp:nvSpPr>
        <dsp:cNvPr id="0" name=""/>
        <dsp:cNvSpPr/>
      </dsp:nvSpPr>
      <dsp:spPr>
        <a:xfrm rot="3310531">
          <a:off x="1454469" y="2645432"/>
          <a:ext cx="1197318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1197318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023195" y="2633209"/>
        <a:ext cx="59865" cy="59865"/>
      </dsp:txXfrm>
    </dsp:sp>
    <dsp:sp modelId="{B7B229CD-FA0D-4985-A813-71DA44F27AB1}">
      <dsp:nvSpPr>
        <dsp:cNvPr id="0" name=""/>
        <dsp:cNvSpPr/>
      </dsp:nvSpPr>
      <dsp:spPr>
        <a:xfrm>
          <a:off x="2395001" y="2727243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 case of obstacle ahead</a:t>
          </a:r>
          <a:endParaRPr lang="en-GB" sz="1400" kern="1200" dirty="0"/>
        </a:p>
      </dsp:txBody>
      <dsp:txXfrm>
        <a:off x="2420034" y="2752276"/>
        <a:ext cx="1659299" cy="804616"/>
      </dsp:txXfrm>
    </dsp:sp>
    <dsp:sp modelId="{51C836C8-420B-4914-A6C4-133D95F2C3F0}">
      <dsp:nvSpPr>
        <dsp:cNvPr id="0" name=""/>
        <dsp:cNvSpPr/>
      </dsp:nvSpPr>
      <dsp:spPr>
        <a:xfrm rot="19457599">
          <a:off x="4025222" y="2891153"/>
          <a:ext cx="84203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842035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25189" y="2887812"/>
        <a:ext cx="42101" cy="42101"/>
      </dsp:txXfrm>
    </dsp:sp>
    <dsp:sp modelId="{E9C9F56F-DC20-4D5C-A276-9CB2AC5527C6}">
      <dsp:nvSpPr>
        <dsp:cNvPr id="0" name=""/>
        <dsp:cNvSpPr/>
      </dsp:nvSpPr>
      <dsp:spPr>
        <a:xfrm>
          <a:off x="4788113" y="2235801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If the obstacle sensed laterally at the left of the road</a:t>
          </a:r>
          <a:endParaRPr lang="en-GB" sz="1400" kern="1200" dirty="0"/>
        </a:p>
      </dsp:txBody>
      <dsp:txXfrm>
        <a:off x="4813146" y="2260834"/>
        <a:ext cx="1659299" cy="804616"/>
      </dsp:txXfrm>
    </dsp:sp>
    <dsp:sp modelId="{E4FFBC9B-EA35-466B-BFE7-888E075EC4DA}">
      <dsp:nvSpPr>
        <dsp:cNvPr id="0" name=""/>
        <dsp:cNvSpPr/>
      </dsp:nvSpPr>
      <dsp:spPr>
        <a:xfrm>
          <a:off x="6497478" y="2645432"/>
          <a:ext cx="683746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683746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22257" y="2646048"/>
        <a:ext cx="34187" cy="34187"/>
      </dsp:txXfrm>
    </dsp:sp>
    <dsp:sp modelId="{35FE9DEB-DA7A-4808-B82D-6C39587907E3}">
      <dsp:nvSpPr>
        <dsp:cNvPr id="0" name=""/>
        <dsp:cNvSpPr/>
      </dsp:nvSpPr>
      <dsp:spPr>
        <a:xfrm>
          <a:off x="7181224" y="2235801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Turn right</a:t>
          </a:r>
          <a:endParaRPr lang="en-GB" sz="1400" kern="1200" dirty="0"/>
        </a:p>
      </dsp:txBody>
      <dsp:txXfrm>
        <a:off x="7206257" y="2260834"/>
        <a:ext cx="1659299" cy="804616"/>
      </dsp:txXfrm>
    </dsp:sp>
    <dsp:sp modelId="{C989244F-54E8-46BE-B77C-21F64F4B5490}">
      <dsp:nvSpPr>
        <dsp:cNvPr id="0" name=""/>
        <dsp:cNvSpPr/>
      </dsp:nvSpPr>
      <dsp:spPr>
        <a:xfrm rot="2142401">
          <a:off x="4025222" y="3382596"/>
          <a:ext cx="84203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842035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25189" y="3379255"/>
        <a:ext cx="42101" cy="42101"/>
      </dsp:txXfrm>
    </dsp:sp>
    <dsp:sp modelId="{9D09E037-75CC-4706-B149-3A4AFF98BE5B}">
      <dsp:nvSpPr>
        <dsp:cNvPr id="0" name=""/>
        <dsp:cNvSpPr/>
      </dsp:nvSpPr>
      <dsp:spPr>
        <a:xfrm>
          <a:off x="4788113" y="3218686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If the obstacle sensed laterally at the right of the road</a:t>
          </a:r>
          <a:endParaRPr lang="en-GB" sz="1400" kern="1200" dirty="0"/>
        </a:p>
      </dsp:txBody>
      <dsp:txXfrm>
        <a:off x="4813146" y="3243719"/>
        <a:ext cx="1659299" cy="804616"/>
      </dsp:txXfrm>
    </dsp:sp>
    <dsp:sp modelId="{F300AF95-F9ED-4350-82F7-64F05C818036}">
      <dsp:nvSpPr>
        <dsp:cNvPr id="0" name=""/>
        <dsp:cNvSpPr/>
      </dsp:nvSpPr>
      <dsp:spPr>
        <a:xfrm>
          <a:off x="6497478" y="3628317"/>
          <a:ext cx="683746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683746" y="177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6822257" y="3628934"/>
        <a:ext cx="34187" cy="34187"/>
      </dsp:txXfrm>
    </dsp:sp>
    <dsp:sp modelId="{2BE112FB-91B5-4108-A462-3AC50798DB01}">
      <dsp:nvSpPr>
        <dsp:cNvPr id="0" name=""/>
        <dsp:cNvSpPr/>
      </dsp:nvSpPr>
      <dsp:spPr>
        <a:xfrm>
          <a:off x="7181224" y="3218686"/>
          <a:ext cx="1709365" cy="85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Turn left</a:t>
          </a:r>
          <a:endParaRPr lang="en-GB" sz="1400" kern="1200" dirty="0"/>
        </a:p>
      </dsp:txBody>
      <dsp:txXfrm>
        <a:off x="7206257" y="3243719"/>
        <a:ext cx="1659299" cy="80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70" y="4447704"/>
            <a:ext cx="6577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Lateral Potentials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Elastic Strip</a:t>
            </a:r>
            <a:endParaRPr lang="en-US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587727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/>
              <a:t>Presentation of paper: </a:t>
            </a:r>
            <a:r>
              <a:rPr lang="en-US" sz="1600" dirty="0"/>
              <a:t>R. Kala, K. Warwick (2013) Planning Autonomous Vehicles in the Absence of Speed Lanes using an Elastic Strip, </a:t>
            </a:r>
            <a:r>
              <a:rPr lang="en-US" sz="1600" i="1" dirty="0"/>
              <a:t>IEEE Transactions on Intelligent Transportation Systems</a:t>
            </a:r>
            <a:r>
              <a:rPr lang="en-US" sz="1600" dirty="0"/>
              <a:t>, 14(4): 1743-1752.</a:t>
            </a:r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2008" y="1600200"/>
          <a:ext cx="88924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Potentials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combined by a weighted addition (with sign), where weights are the parameters</a:t>
            </a:r>
          </a:p>
          <a:p>
            <a:r>
              <a:rPr lang="en-GB" dirty="0" smtClean="0"/>
              <a:t>Lateral potential gives the preferred orientation to the direction of the road</a:t>
            </a:r>
          </a:p>
          <a:p>
            <a:r>
              <a:rPr lang="en-GB" dirty="0" smtClean="0"/>
              <a:t>Required steering correction to get the correct orientation is applied (subjected to constraints)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700808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Planning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Maximum speed as per the distances recorded is set</a:t>
            </a:r>
          </a:p>
          <a:p>
            <a:r>
              <a:rPr lang="en-GB" dirty="0" smtClean="0"/>
              <a:t>Distance recorded in longitudinal direction and in the heading direction of the vehicle</a:t>
            </a:r>
          </a:p>
          <a:p>
            <a:r>
              <a:rPr lang="en-GB" dirty="0" smtClean="0"/>
              <a:t>Maximum acceleration limited by </a:t>
            </a:r>
            <a:r>
              <a:rPr lang="en-GB" i="1" dirty="0" smtClean="0"/>
              <a:t>aggression factor </a:t>
            </a:r>
            <a:r>
              <a:rPr lang="en-GB" dirty="0" smtClean="0"/>
              <a:t>to eliminate steep acceleration/retardation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1"/>
          <p:cNvPicPr/>
          <p:nvPr/>
        </p:nvPicPr>
        <p:blipFill>
          <a:blip r:embed="rId2" cstate="print"/>
          <a:srcRect l="13684" t="31401" r="17218" b="34299"/>
          <a:stretch>
            <a:fillRect/>
          </a:stretch>
        </p:blipFill>
        <p:spPr bwMode="auto">
          <a:xfrm>
            <a:off x="1187624" y="1556792"/>
            <a:ext cx="58326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"/>
          <p:cNvPicPr/>
          <p:nvPr/>
        </p:nvPicPr>
        <p:blipFill>
          <a:blip r:embed="rId3" cstate="print"/>
          <a:srcRect l="13966" t="31401" r="21071" b="36217"/>
          <a:stretch>
            <a:fillRect/>
          </a:stretch>
        </p:blipFill>
        <p:spPr bwMode="auto">
          <a:xfrm>
            <a:off x="1187624" y="2636912"/>
            <a:ext cx="5832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"/>
          <p:cNvPicPr/>
          <p:nvPr/>
        </p:nvPicPr>
        <p:blipFill>
          <a:blip r:embed="rId4" cstate="print"/>
          <a:srcRect l="13680" t="32339" r="16058" b="35419"/>
          <a:stretch>
            <a:fillRect/>
          </a:stretch>
        </p:blipFill>
        <p:spPr bwMode="auto">
          <a:xfrm>
            <a:off x="1259632" y="3933056"/>
            <a:ext cx="5832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4"/>
          <p:cNvPicPr/>
          <p:nvPr/>
        </p:nvPicPr>
        <p:blipFill>
          <a:blip r:embed="rId5" cstate="print"/>
          <a:srcRect l="14189" t="31401" r="17699" b="35280"/>
          <a:stretch>
            <a:fillRect/>
          </a:stretch>
        </p:blipFill>
        <p:spPr bwMode="auto">
          <a:xfrm>
            <a:off x="1331640" y="5157192"/>
            <a:ext cx="58326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87624" y="1556792"/>
          <a:ext cx="62646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5"/>
          <p:cNvPicPr/>
          <p:nvPr/>
        </p:nvPicPr>
        <p:blipFill>
          <a:blip r:embed="rId3" cstate="print"/>
          <a:srcRect l="15590" t="32828" r="15341" b="35368"/>
          <a:stretch>
            <a:fillRect/>
          </a:stretch>
        </p:blipFill>
        <p:spPr bwMode="auto">
          <a:xfrm>
            <a:off x="1259632" y="4725144"/>
            <a:ext cx="66247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03648" y="1484784"/>
          <a:ext cx="61926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6"/>
          <p:cNvPicPr/>
          <p:nvPr/>
        </p:nvPicPr>
        <p:blipFill>
          <a:blip r:embed="rId3" cstate="print"/>
          <a:srcRect l="15770" t="32294" r="15587" b="35347"/>
          <a:stretch>
            <a:fillRect/>
          </a:stretch>
        </p:blipFill>
        <p:spPr bwMode="auto">
          <a:xfrm>
            <a:off x="1619672" y="4509120"/>
            <a:ext cx="55446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7"/>
          <p:cNvPicPr/>
          <p:nvPr/>
        </p:nvPicPr>
        <p:blipFill>
          <a:blip r:embed="rId2" cstate="print"/>
          <a:srcRect l="16042" t="31804" r="15341" b="34343"/>
          <a:stretch>
            <a:fillRect/>
          </a:stretch>
        </p:blipFill>
        <p:spPr bwMode="auto">
          <a:xfrm>
            <a:off x="1043608" y="2852936"/>
            <a:ext cx="6480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Elastic Strip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340768"/>
            <a:ext cx="5112494" cy="4343400"/>
          </a:xfrm>
        </p:spPr>
        <p:txBody>
          <a:bodyPr/>
          <a:lstStyle/>
          <a:p>
            <a:r>
              <a:rPr lang="en-GB" dirty="0" smtClean="0"/>
              <a:t>Imagine an elastic strip representing a trajectory between a source and destination</a:t>
            </a:r>
          </a:p>
          <a:p>
            <a:r>
              <a:rPr lang="en-GB" dirty="0" smtClean="0"/>
              <a:t>Each obstacle acts as a source of repulsion</a:t>
            </a:r>
          </a:p>
          <a:p>
            <a:r>
              <a:rPr lang="en-GB" dirty="0" smtClean="0"/>
              <a:t>The elastic strip has an internal force by which it attempts to straighten itself</a:t>
            </a:r>
          </a:p>
          <a:p>
            <a:r>
              <a:rPr lang="en-GB" dirty="0" smtClean="0"/>
              <a:t>As the obstacles move, the strip deforms</a:t>
            </a:r>
          </a:p>
          <a:p>
            <a:r>
              <a:rPr lang="en-GB" dirty="0" smtClean="0"/>
              <a:t>At any time the strip represents the trajectory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652120" y="2348880"/>
            <a:ext cx="3168352" cy="30963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20272" y="3356992"/>
            <a:ext cx="1224136" cy="7920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12160" y="4509120"/>
            <a:ext cx="792088" cy="5760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96136" y="2780928"/>
            <a:ext cx="792088" cy="57606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813946" y="2440674"/>
            <a:ext cx="2743200" cy="2813714"/>
          </a:xfrm>
          <a:custGeom>
            <a:avLst/>
            <a:gdLst>
              <a:gd name="connsiteX0" fmla="*/ 0 w 2743200"/>
              <a:gd name="connsiteY0" fmla="*/ 43219 h 2813714"/>
              <a:gd name="connsiteX1" fmla="*/ 996287 w 2743200"/>
              <a:gd name="connsiteY1" fmla="*/ 220639 h 2813714"/>
              <a:gd name="connsiteX2" fmla="*/ 791570 w 2743200"/>
              <a:gd name="connsiteY2" fmla="*/ 1367051 h 2813714"/>
              <a:gd name="connsiteX3" fmla="*/ 1419367 w 2743200"/>
              <a:gd name="connsiteY3" fmla="*/ 2144974 h 2813714"/>
              <a:gd name="connsiteX4" fmla="*/ 2743200 w 2743200"/>
              <a:gd name="connsiteY4" fmla="*/ 2813714 h 281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813714">
                <a:moveTo>
                  <a:pt x="0" y="43219"/>
                </a:moveTo>
                <a:cubicBezTo>
                  <a:pt x="432179" y="21609"/>
                  <a:pt x="864359" y="0"/>
                  <a:pt x="996287" y="220639"/>
                </a:cubicBezTo>
                <a:cubicBezTo>
                  <a:pt x="1128215" y="441278"/>
                  <a:pt x="721057" y="1046329"/>
                  <a:pt x="791570" y="1367051"/>
                </a:cubicBezTo>
                <a:cubicBezTo>
                  <a:pt x="862083" y="1687773"/>
                  <a:pt x="1094095" y="1903864"/>
                  <a:pt x="1419367" y="2144974"/>
                </a:cubicBezTo>
                <a:cubicBezTo>
                  <a:pt x="1744639" y="2386085"/>
                  <a:pt x="2243919" y="2599899"/>
                  <a:pt x="2743200" y="2813714"/>
                </a:cubicBezTo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04248" y="3789040"/>
            <a:ext cx="504056" cy="7200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6228184" y="2780928"/>
            <a:ext cx="360040" cy="14401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22768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Elastic Strip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804248" y="2708920"/>
            <a:ext cx="864096" cy="288032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Design of a method to quickly compute the optimal </a:t>
            </a:r>
            <a:r>
              <a:rPr lang="en-US" i="1" dirty="0" smtClean="0"/>
              <a:t>strategy</a:t>
            </a:r>
            <a:r>
              <a:rPr lang="en-US" dirty="0" smtClean="0"/>
              <a:t> for obstacle and vehicle avoidance, and the associated trajectory. </a:t>
            </a:r>
            <a:endParaRPr lang="en-GB" dirty="0" smtClean="0"/>
          </a:p>
          <a:p>
            <a:pPr lvl="0"/>
            <a:r>
              <a:rPr lang="en-US" dirty="0" smtClean="0"/>
              <a:t>Real-time </a:t>
            </a:r>
            <a:r>
              <a:rPr lang="en-US" i="1" dirty="0" smtClean="0"/>
              <a:t>optimization</a:t>
            </a:r>
            <a:r>
              <a:rPr lang="en-US" dirty="0" smtClean="0"/>
              <a:t> of the trajectory as the vehicle moves, making the resultant plan near-optimal. </a:t>
            </a:r>
            <a:endParaRPr lang="en-GB" dirty="0" smtClean="0"/>
          </a:p>
          <a:p>
            <a:pPr lvl="0"/>
            <a:r>
              <a:rPr lang="en-US" dirty="0" smtClean="0"/>
              <a:t>Using </a:t>
            </a:r>
            <a:r>
              <a:rPr lang="en-US" i="1" dirty="0" smtClean="0"/>
              <a:t>heuristics</a:t>
            </a:r>
            <a:r>
              <a:rPr lang="en-US" dirty="0" smtClean="0"/>
              <a:t> to ensure the travel plan is near-complete. </a:t>
            </a:r>
            <a:endParaRPr lang="en-GB" dirty="0" smtClean="0"/>
          </a:p>
          <a:p>
            <a:pPr lvl="0"/>
            <a:r>
              <a:rPr lang="en-US" smtClean="0"/>
              <a:t>Making the coordination strategy </a:t>
            </a:r>
            <a:r>
              <a:rPr lang="en-US" i="1" smtClean="0"/>
              <a:t>cooperative</a:t>
            </a:r>
            <a:r>
              <a:rPr lang="en-US" smtClean="0"/>
              <a:t> between vehicles.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Lateral Potentials?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Computational Time</a:t>
            </a:r>
          </a:p>
          <a:p>
            <a:r>
              <a:rPr lang="en-GB" sz="2800" dirty="0" smtClean="0"/>
              <a:t>Work with partially known environments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i="1" dirty="0" smtClean="0"/>
              <a:t>Issues</a:t>
            </a:r>
          </a:p>
          <a:p>
            <a:r>
              <a:rPr lang="en-GB" sz="2800" dirty="0" smtClean="0"/>
              <a:t>Completeness</a:t>
            </a:r>
          </a:p>
          <a:p>
            <a:r>
              <a:rPr lang="en-GB" sz="2800" dirty="0" smtClean="0"/>
              <a:t>Optimality 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Elastic Strip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i="1" dirty="0" smtClean="0"/>
              <a:t>And not Lateral Potentials</a:t>
            </a:r>
          </a:p>
          <a:p>
            <a:endParaRPr lang="en-GB" sz="2800" dirty="0" smtClean="0"/>
          </a:p>
          <a:p>
            <a:r>
              <a:rPr lang="en-GB" sz="2800" dirty="0" smtClean="0"/>
              <a:t>Make the resultant approach complete</a:t>
            </a:r>
          </a:p>
          <a:p>
            <a:r>
              <a:rPr lang="en-GB" sz="2800" dirty="0" smtClean="0"/>
              <a:t>Make the resultant approach optimal</a:t>
            </a:r>
          </a:p>
          <a:p>
            <a:r>
              <a:rPr lang="en-GB" sz="2800" dirty="0" smtClean="0"/>
              <a:t>Fixing strategy parameters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i="1" dirty="0" smtClean="0"/>
              <a:t>Used to select between any competing plans at any instance of time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Go as far as possible longitudinally</a:t>
            </a:r>
          </a:p>
          <a:p>
            <a:r>
              <a:rPr lang="en-GB" sz="2800" dirty="0" smtClean="0"/>
              <a:t>Maximize lateral clearance (distance from side obstacles)</a:t>
            </a:r>
          </a:p>
          <a:p>
            <a:r>
              <a:rPr lang="en-GB" sz="2800" dirty="0" smtClean="0"/>
              <a:t>Minimize travel time</a:t>
            </a:r>
          </a:p>
          <a:p>
            <a:r>
              <a:rPr lang="en-GB" sz="2800" dirty="0" smtClean="0"/>
              <a:t>Maximize cooperation</a:t>
            </a:r>
          </a:p>
          <a:p>
            <a:r>
              <a:rPr lang="en-GB" sz="2800" dirty="0" smtClean="0"/>
              <a:t>Application of lateral potential strategy heuristic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853136"/>
          </a:xfrm>
        </p:spPr>
        <p:txBody>
          <a:bodyPr/>
          <a:lstStyle/>
          <a:p>
            <a:r>
              <a:rPr lang="en-GB" sz="2000" dirty="0" smtClean="0"/>
              <a:t>All other vehicles assumed to be travelling at the same speed and orientation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i="1" dirty="0" smtClean="0"/>
              <a:t>Any point which would be occupied by the vehicle being planned can be called feasible only if:</a:t>
            </a:r>
          </a:p>
          <a:p>
            <a:r>
              <a:rPr lang="en-GB" sz="2000" dirty="0" smtClean="0"/>
              <a:t>It allows enough time for to slow down to avoid collision from the vehicle in front</a:t>
            </a:r>
          </a:p>
          <a:p>
            <a:r>
              <a:rPr lang="en-GB" sz="2000" dirty="0" smtClean="0"/>
              <a:t>It allows enough time for the vehicle at back to slow down to avoid collision from the vehicle located at the point</a:t>
            </a:r>
          </a:p>
          <a:p>
            <a:r>
              <a:rPr lang="en-GB" sz="2000" dirty="0" smtClean="0"/>
              <a:t>No collisions with obstacles or the other vehicles 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i="1" dirty="0" smtClean="0"/>
              <a:t>A plan is feasible if all points in it are feasible </a:t>
            </a: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0" y="1772816"/>
          <a:ext cx="7560840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508"/>
                <a:gridCol w="5477332"/>
              </a:tblGrid>
              <a:tr h="8280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Term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Meaning</a:t>
                      </a:r>
                      <a:endParaRPr lang="en-GB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Trajectory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Trajectory by which the vehicle is</a:t>
                      </a:r>
                      <a:r>
                        <a:rPr lang="en-GB" sz="2400" baseline="0" dirty="0" smtClean="0"/>
                        <a:t> planned to be moved</a:t>
                      </a:r>
                      <a:endParaRPr lang="en-GB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Obstacle only trajectory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Trajectory considering obstacles only and none of the other vehicles</a:t>
                      </a:r>
                      <a:endParaRPr lang="en-GB" sz="24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en-GB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 of side (left or right) of avoiding every vehicle and obstacles</a:t>
                      </a:r>
                      <a:endParaRPr lang="en-GB" sz="2400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plan as the vehicle moves</a:t>
            </a:r>
          </a:p>
          <a:p>
            <a:endParaRPr lang="en-GB" dirty="0" smtClean="0"/>
          </a:p>
          <a:p>
            <a:r>
              <a:rPr lang="en-GB" dirty="0" smtClean="0"/>
              <a:t>Start will a null plan</a:t>
            </a:r>
          </a:p>
          <a:p>
            <a:endParaRPr lang="en-GB" dirty="0" smtClean="0"/>
          </a:p>
          <a:p>
            <a:r>
              <a:rPr lang="en-GB" dirty="0" smtClean="0"/>
              <a:t>As the scenario changes: </a:t>
            </a:r>
          </a:p>
          <a:p>
            <a:pPr lvl="1"/>
            <a:r>
              <a:rPr lang="en-GB" dirty="0" smtClean="0"/>
              <a:t>speed is set to the maximum value as per the current position</a:t>
            </a:r>
          </a:p>
          <a:p>
            <a:pPr lvl="1"/>
            <a:r>
              <a:rPr lang="en-GB" dirty="0" smtClean="0"/>
              <a:t>infeasible part is deleted</a:t>
            </a:r>
          </a:p>
          <a:p>
            <a:pPr lvl="1"/>
            <a:r>
              <a:rPr lang="en-GB" dirty="0" smtClean="0"/>
              <a:t>plan is extended </a:t>
            </a:r>
          </a:p>
          <a:p>
            <a:pPr lvl="1"/>
            <a:r>
              <a:rPr lang="en-GB" dirty="0" smtClean="0"/>
              <a:t>plan is optimized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Modes of operation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87624" y="1484784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Modes of operation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2204864"/>
            <a:ext cx="6264696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36096" y="2420888"/>
            <a:ext cx="1296144" cy="7200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2564904"/>
            <a:ext cx="1008112" cy="432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279176" y="2811438"/>
            <a:ext cx="3012904" cy="185513"/>
          </a:xfrm>
          <a:custGeom>
            <a:avLst/>
            <a:gdLst>
              <a:gd name="connsiteX0" fmla="*/ 0 w 2756848"/>
              <a:gd name="connsiteY0" fmla="*/ 0 h 109182"/>
              <a:gd name="connsiteX1" fmla="*/ 2756848 w 2756848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6848" h="109182">
                <a:moveTo>
                  <a:pt x="0" y="0"/>
                </a:moveTo>
                <a:lnTo>
                  <a:pt x="2756848" y="109182"/>
                </a:lnTo>
              </a:path>
            </a:pathLst>
          </a:custGeom>
          <a:noFill/>
          <a:ln w="254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251881" y="2770495"/>
            <a:ext cx="4981432" cy="1084997"/>
          </a:xfrm>
          <a:custGeom>
            <a:avLst/>
            <a:gdLst>
              <a:gd name="connsiteX0" fmla="*/ 0 w 4981432"/>
              <a:gd name="connsiteY0" fmla="*/ 109183 h 1084997"/>
              <a:gd name="connsiteX1" fmla="*/ 859809 w 4981432"/>
              <a:gd name="connsiteY1" fmla="*/ 136478 h 1084997"/>
              <a:gd name="connsiteX2" fmla="*/ 1692322 w 4981432"/>
              <a:gd name="connsiteY2" fmla="*/ 928048 h 1084997"/>
              <a:gd name="connsiteX3" fmla="*/ 4981432 w 4981432"/>
              <a:gd name="connsiteY3" fmla="*/ 1078174 h 10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1432" h="1084997">
                <a:moveTo>
                  <a:pt x="0" y="109183"/>
                </a:moveTo>
                <a:cubicBezTo>
                  <a:pt x="288877" y="54591"/>
                  <a:pt x="577755" y="0"/>
                  <a:pt x="859809" y="136478"/>
                </a:cubicBezTo>
                <a:cubicBezTo>
                  <a:pt x="1141863" y="272956"/>
                  <a:pt x="1005385" y="771099"/>
                  <a:pt x="1692322" y="928048"/>
                </a:cubicBezTo>
                <a:cubicBezTo>
                  <a:pt x="2379259" y="1084997"/>
                  <a:pt x="3680345" y="1081585"/>
                  <a:pt x="4981432" y="1078174"/>
                </a:cubicBezTo>
              </a:path>
            </a:pathLst>
          </a:cu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2210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Obstacle only trajectory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339752" y="3356992"/>
            <a:ext cx="1008112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1484784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Trajectory </a:t>
            </a:r>
            <a:r>
              <a:rPr lang="en-GB" sz="1800" dirty="0" smtClean="0"/>
              <a:t>(overcoming obstacle not possible due to blue vehicle)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Obstacle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635896" y="1988840"/>
            <a:ext cx="216024" cy="9361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2843808" y="2996952"/>
            <a:ext cx="1656184" cy="18722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4499992" y="2852936"/>
            <a:ext cx="864096" cy="14809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4008" y="246327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</a:t>
            </a:r>
            <a:r>
              <a:rPr lang="en-GB" baseline="-25000" dirty="0" smtClean="0">
                <a:solidFill>
                  <a:schemeClr val="bg1"/>
                </a:solidFill>
              </a:rPr>
              <a:t>o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4797152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Need to stop here. </a:t>
            </a:r>
            <a:r>
              <a:rPr lang="en-GB" sz="1800" dirty="0" smtClean="0"/>
              <a:t>On going further there is a risk of stopping too close to the obstacle, preventing further motion even by greatest steering.</a:t>
            </a:r>
            <a:endParaRPr lang="en-GB" sz="1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148064" y="3861048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More close the trajectory to the trajectory without obstacle, more away is the final position of the vehicle from the obstacle, lesser the </a:t>
            </a:r>
            <a:r>
              <a:rPr lang="en-GB" i="1" dirty="0" smtClean="0"/>
              <a:t>d</a:t>
            </a:r>
            <a:r>
              <a:rPr lang="en-GB" i="1" baseline="-25000" dirty="0" smtClean="0"/>
              <a:t>o</a:t>
            </a:r>
            <a:r>
              <a:rPr lang="en-GB" dirty="0" smtClean="0"/>
              <a:t>. 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3059832" y="3573016"/>
            <a:ext cx="79208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1"/>
          </p:cNvCxnSpPr>
          <p:nvPr/>
        </p:nvCxnSpPr>
        <p:spPr bwMode="auto">
          <a:xfrm>
            <a:off x="5292080" y="2996951"/>
            <a:ext cx="0" cy="792089"/>
          </a:xfrm>
          <a:prstGeom prst="straightConnector1">
            <a:avLst/>
          </a:prstGeom>
          <a:noFill/>
          <a:ln w="25400">
            <a:solidFill>
              <a:srgbClr val="FFFF00"/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5364088" y="3356992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8244408" y="3356992"/>
            <a:ext cx="0" cy="223224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Framework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907704" y="1556792"/>
            <a:ext cx="5328592" cy="4752528"/>
            <a:chOff x="3672" y="2739"/>
            <a:chExt cx="5193" cy="5378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3672" y="4420"/>
              <a:ext cx="5193" cy="1943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7117" y="7694"/>
              <a:ext cx="1239" cy="42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Vision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6120" y="6934"/>
              <a:ext cx="1549" cy="42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Map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942" name="AutoShape 6"/>
            <p:cNvCxnSpPr>
              <a:cxnSpLocks noChangeShapeType="1"/>
            </p:cNvCxnSpPr>
            <p:nvPr/>
          </p:nvCxnSpPr>
          <p:spPr bwMode="auto">
            <a:xfrm>
              <a:off x="5308" y="7937"/>
              <a:ext cx="2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5573" y="7694"/>
              <a:ext cx="1442" cy="423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Control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825" y="7420"/>
              <a:ext cx="1483" cy="681"/>
            </a:xfrm>
            <a:prstGeom prst="rect">
              <a:avLst/>
            </a:prstGeom>
            <a:solidFill>
              <a:srgbClr val="5A5A5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Current Plan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6834" y="4657"/>
              <a:ext cx="1522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Trim Plan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6835" y="5714"/>
              <a:ext cx="1612" cy="5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Extend Plan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4608" y="5714"/>
              <a:ext cx="1835" cy="5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Optimize Plan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4607" y="4582"/>
              <a:ext cx="1835" cy="10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Compute maximum speed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949" name="AutoShape 13"/>
            <p:cNvCxnSpPr>
              <a:cxnSpLocks noChangeShapeType="1"/>
            </p:cNvCxnSpPr>
            <p:nvPr/>
          </p:nvCxnSpPr>
          <p:spPr bwMode="auto">
            <a:xfrm>
              <a:off x="4323" y="5020"/>
              <a:ext cx="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950" name="AutoShape 14"/>
            <p:cNvCxnSpPr>
              <a:cxnSpLocks noChangeShapeType="1"/>
            </p:cNvCxnSpPr>
            <p:nvPr/>
          </p:nvCxnSpPr>
          <p:spPr bwMode="auto">
            <a:xfrm>
              <a:off x="4323" y="5020"/>
              <a:ext cx="0" cy="2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951" name="AutoShape 15"/>
            <p:cNvCxnSpPr>
              <a:cxnSpLocks noChangeShapeType="1"/>
            </p:cNvCxnSpPr>
            <p:nvPr/>
          </p:nvCxnSpPr>
          <p:spPr bwMode="auto">
            <a:xfrm>
              <a:off x="6442" y="5020"/>
              <a:ext cx="3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952" name="AutoShape 16"/>
            <p:cNvCxnSpPr>
              <a:cxnSpLocks noChangeShapeType="1"/>
            </p:cNvCxnSpPr>
            <p:nvPr/>
          </p:nvCxnSpPr>
          <p:spPr bwMode="auto">
            <a:xfrm>
              <a:off x="7550" y="5242"/>
              <a:ext cx="1" cy="4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953" name="AutoShape 17"/>
            <p:cNvCxnSpPr>
              <a:cxnSpLocks noChangeShapeType="1"/>
            </p:cNvCxnSpPr>
            <p:nvPr/>
          </p:nvCxnSpPr>
          <p:spPr bwMode="auto">
            <a:xfrm flipH="1">
              <a:off x="6416" y="6032"/>
              <a:ext cx="3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954" name="AutoShape 18"/>
            <p:cNvCxnSpPr>
              <a:cxnSpLocks noChangeShapeType="1"/>
            </p:cNvCxnSpPr>
            <p:nvPr/>
          </p:nvCxnSpPr>
          <p:spPr bwMode="auto">
            <a:xfrm>
              <a:off x="4897" y="6363"/>
              <a:ext cx="1" cy="1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9955" name="AutoShape 19"/>
            <p:cNvCxnSpPr>
              <a:cxnSpLocks noChangeShapeType="1"/>
            </p:cNvCxnSpPr>
            <p:nvPr/>
          </p:nvCxnSpPr>
          <p:spPr bwMode="auto">
            <a:xfrm flipV="1">
              <a:off x="6324" y="7420"/>
              <a:ext cx="392" cy="27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9956" name="AutoShape 20"/>
            <p:cNvCxnSpPr>
              <a:cxnSpLocks noChangeShapeType="1"/>
            </p:cNvCxnSpPr>
            <p:nvPr/>
          </p:nvCxnSpPr>
          <p:spPr bwMode="auto">
            <a:xfrm flipV="1">
              <a:off x="6925" y="6363"/>
              <a:ext cx="0" cy="54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9957" name="AutoShape 21"/>
            <p:cNvCxnSpPr>
              <a:cxnSpLocks noChangeShapeType="1"/>
            </p:cNvCxnSpPr>
            <p:nvPr/>
          </p:nvCxnSpPr>
          <p:spPr bwMode="auto">
            <a:xfrm flipH="1" flipV="1">
              <a:off x="7015" y="7420"/>
              <a:ext cx="548" cy="27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6518" y="3345"/>
              <a:ext cx="1548" cy="4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Mode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959" name="AutoShape 23"/>
            <p:cNvCxnSpPr>
              <a:cxnSpLocks noChangeShapeType="1"/>
            </p:cNvCxnSpPr>
            <p:nvPr/>
          </p:nvCxnSpPr>
          <p:spPr bwMode="auto">
            <a:xfrm>
              <a:off x="7278" y="3769"/>
              <a:ext cx="0" cy="6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9960" name="AutoShape 24"/>
            <p:cNvCxnSpPr>
              <a:cxnSpLocks noChangeShapeType="1"/>
            </p:cNvCxnSpPr>
            <p:nvPr/>
          </p:nvCxnSpPr>
          <p:spPr bwMode="auto">
            <a:xfrm flipH="1" flipV="1">
              <a:off x="6104" y="3154"/>
              <a:ext cx="414" cy="3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39961" name="AutoShape 25"/>
            <p:cNvCxnSpPr>
              <a:cxnSpLocks noChangeShapeType="1"/>
            </p:cNvCxnSpPr>
            <p:nvPr/>
          </p:nvCxnSpPr>
          <p:spPr bwMode="auto">
            <a:xfrm flipH="1">
              <a:off x="6104" y="3677"/>
              <a:ext cx="414" cy="2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3672" y="2739"/>
              <a:ext cx="2448" cy="6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Plan ends with static obstacle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3672" y="3565"/>
              <a:ext cx="2432" cy="6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Plan does not end with static obstacle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Extension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3068960"/>
          <a:ext cx="8568952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043608" y="5905872"/>
            <a:ext cx="0" cy="4754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043608" y="6381328"/>
            <a:ext cx="4608512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5652120" y="5833864"/>
            <a:ext cx="0" cy="547464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/>
        </p:nvGraphicFramePr>
        <p:xfrm>
          <a:off x="1907704" y="1556792"/>
          <a:ext cx="700844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3347864" y="2852936"/>
            <a:ext cx="0" cy="57606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strategy corresponding to the selected best plan is used for further </a:t>
            </a:r>
            <a:r>
              <a:rPr lang="en-GB" b="1" dirty="0" smtClean="0"/>
              <a:t>plan extension </a:t>
            </a:r>
            <a:r>
              <a:rPr lang="en-GB" dirty="0" smtClean="0"/>
              <a:t>calls</a:t>
            </a:r>
          </a:p>
          <a:p>
            <a:endParaRPr lang="en-GB" dirty="0" smtClean="0"/>
          </a:p>
          <a:p>
            <a:r>
              <a:rPr lang="en-GB" dirty="0" smtClean="0"/>
              <a:t>If the plan ends with an obstacle</a:t>
            </a:r>
          </a:p>
          <a:p>
            <a:pPr lvl="1"/>
            <a:r>
              <a:rPr lang="en-GB" dirty="0" smtClean="0"/>
              <a:t>additionally an </a:t>
            </a:r>
            <a:r>
              <a:rPr lang="en-GB" b="1" dirty="0" smtClean="0"/>
              <a:t>obstacle only trajectory </a:t>
            </a:r>
            <a:r>
              <a:rPr lang="en-GB" dirty="0" smtClean="0"/>
              <a:t>is computed </a:t>
            </a:r>
          </a:p>
          <a:p>
            <a:pPr lvl="1"/>
            <a:r>
              <a:rPr lang="en-GB" dirty="0" smtClean="0"/>
              <a:t>main trajectory is re-generated using the strategy that resulted in obstacle only trajectory </a:t>
            </a:r>
          </a:p>
          <a:p>
            <a:pPr lvl="1"/>
            <a:r>
              <a:rPr lang="en-GB" dirty="0" smtClean="0"/>
              <a:t>this results in similarity between an obstacle only trajectory and the main trajectory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Modelling</a:t>
            </a:r>
            <a:r>
              <a:rPr lang="en-US" dirty="0" smtClean="0"/>
              <a:t> of </a:t>
            </a:r>
            <a:r>
              <a:rPr lang="en-US" i="1" dirty="0" smtClean="0"/>
              <a:t>lateral potentials</a:t>
            </a:r>
            <a:r>
              <a:rPr lang="en-US" dirty="0" smtClean="0"/>
              <a:t> suited for road scenarios to eliminate the known problems associated with the potential approaches. </a:t>
            </a:r>
            <a:endParaRPr lang="en-GB" dirty="0" smtClean="0"/>
          </a:p>
          <a:p>
            <a:pPr lvl="0"/>
            <a:r>
              <a:rPr lang="en-GB" dirty="0" smtClean="0"/>
              <a:t>Modelling</a:t>
            </a:r>
            <a:r>
              <a:rPr lang="en-US" dirty="0" smtClean="0"/>
              <a:t> of potentials </a:t>
            </a:r>
            <a:r>
              <a:rPr lang="en-GB" dirty="0" smtClean="0"/>
              <a:t>based</a:t>
            </a:r>
            <a:r>
              <a:rPr lang="en-US" dirty="0" smtClean="0"/>
              <a:t> on the principles of </a:t>
            </a:r>
            <a:r>
              <a:rPr lang="en-US" i="1" dirty="0" smtClean="0"/>
              <a:t>time to collision</a:t>
            </a:r>
            <a:r>
              <a:rPr lang="en-US" dirty="0" smtClean="0"/>
              <a:t> and </a:t>
            </a:r>
            <a:r>
              <a:rPr lang="en-US" i="1" dirty="0" smtClean="0"/>
              <a:t>cooperation</a:t>
            </a:r>
            <a:r>
              <a:rPr lang="en-US" dirty="0" smtClean="0"/>
              <a:t> apart from the distance measures for lateral planning of the vehicles.</a:t>
            </a:r>
            <a:endParaRPr lang="en-GB" dirty="0" smtClean="0"/>
          </a:p>
          <a:p>
            <a:pPr lvl="0"/>
            <a:r>
              <a:rPr lang="en-US" dirty="0" smtClean="0"/>
              <a:t>Use of obstacle and vehicle avoidance </a:t>
            </a:r>
            <a:r>
              <a:rPr lang="en-US" i="1" dirty="0" smtClean="0"/>
              <a:t>strategy parameters</a:t>
            </a:r>
            <a:r>
              <a:rPr lang="en-US" dirty="0" smtClean="0"/>
              <a:t> for higher order planning.</a:t>
            </a:r>
            <a:endParaRPr lang="en-GB" dirty="0" smtClean="0"/>
          </a:p>
          <a:p>
            <a:pPr lvl="0"/>
            <a:r>
              <a:rPr lang="en-US" i="1" dirty="0" smtClean="0"/>
              <a:t>Heuristic decision making</a:t>
            </a:r>
            <a:r>
              <a:rPr lang="en-US" dirty="0" smtClean="0"/>
              <a:t> in deciding these strategy parameters for real time planning.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Extension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b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87624" y="2132856"/>
            <a:ext cx="1598481" cy="7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All plans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99592" y="4437112"/>
            <a:ext cx="2808312" cy="7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Optimal plan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964" name="AutoShape 4"/>
          <p:cNvCxnSpPr>
            <a:cxnSpLocks noChangeShapeType="1"/>
          </p:cNvCxnSpPr>
          <p:nvPr/>
        </p:nvCxnSpPr>
        <p:spPr bwMode="auto">
          <a:xfrm>
            <a:off x="2195736" y="2564904"/>
            <a:ext cx="720080" cy="21602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965" name="AutoShape 5"/>
          <p:cNvCxnSpPr>
            <a:cxnSpLocks noChangeShapeType="1"/>
          </p:cNvCxnSpPr>
          <p:nvPr/>
        </p:nvCxnSpPr>
        <p:spPr bwMode="auto">
          <a:xfrm flipV="1">
            <a:off x="2051720" y="4221088"/>
            <a:ext cx="1008112" cy="28803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Optimization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 trajectory represents an elastic strip</a:t>
            </a:r>
          </a:p>
          <a:p>
            <a:r>
              <a:rPr lang="en-GB" sz="2800" dirty="0" smtClean="0"/>
              <a:t>A number of waypoints are uniformly taken at the strip</a:t>
            </a:r>
          </a:p>
          <a:p>
            <a:r>
              <a:rPr lang="en-GB" sz="2800" dirty="0" smtClean="0"/>
              <a:t>Each waypoint is acted upon by forces by which it moves</a:t>
            </a:r>
          </a:p>
          <a:p>
            <a:r>
              <a:rPr lang="en-GB" sz="2800" dirty="0" smtClean="0"/>
              <a:t>Weighted addition of forces is taken</a:t>
            </a:r>
          </a:p>
          <a:p>
            <a:r>
              <a:rPr lang="en-GB" sz="2800" dirty="0" smtClean="0"/>
              <a:t>Only lateral component of the force is considered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Optimization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1988840"/>
          <a:ext cx="7632848" cy="372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824536"/>
              </a:tblGrid>
              <a:tr h="619269">
                <a:tc>
                  <a:txBody>
                    <a:bodyPr/>
                    <a:lstStyle/>
                    <a:p>
                      <a:r>
                        <a:rPr lang="en-GB" dirty="0" smtClean="0"/>
                        <a:t>Force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Role</a:t>
                      </a:r>
                      <a:endParaRPr lang="en-GB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Lateral force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Obstacles at side repel the waypoint in opposite</a:t>
                      </a:r>
                      <a:r>
                        <a:rPr lang="en-GB" sz="2000" baseline="0" dirty="0" smtClean="0"/>
                        <a:t> direction</a:t>
                      </a:r>
                      <a:endParaRPr lang="en-GB" sz="2000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Spring</a:t>
                      </a:r>
                      <a:r>
                        <a:rPr lang="en-GB" sz="2000" b="1" baseline="0" dirty="0" smtClean="0"/>
                        <a:t> extension force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Strip</a:t>
                      </a:r>
                      <a:r>
                        <a:rPr lang="en-GB" sz="2000" baseline="0" dirty="0" smtClean="0"/>
                        <a:t> tries to straighten itself,  corresponding waypoints attract</a:t>
                      </a:r>
                      <a:endParaRPr lang="en-GB" sz="2000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Cooperation force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 vehicle at back attempting overtake repels waypoint in the direction opposite to that of overtake</a:t>
                      </a:r>
                      <a:endParaRPr lang="en-GB" sz="2000" dirty="0"/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Drift force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Main trajectory is drifted</a:t>
                      </a:r>
                      <a:r>
                        <a:rPr lang="en-GB" sz="2000" baseline="0" dirty="0" smtClean="0"/>
                        <a:t> towards obstacle free trajectory, if any.  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Optimization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820688"/>
          </a:xfrm>
        </p:spPr>
        <p:txBody>
          <a:bodyPr/>
          <a:lstStyle/>
          <a:p>
            <a:r>
              <a:rPr lang="en-GB" dirty="0" smtClean="0"/>
              <a:t>Main trajectory or obstacle free trajectory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2852936"/>
            <a:ext cx="6264696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436096" y="3068960"/>
            <a:ext cx="1296144" cy="7200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3212976"/>
            <a:ext cx="1008112" cy="432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279176" y="3459510"/>
            <a:ext cx="3012904" cy="185513"/>
          </a:xfrm>
          <a:custGeom>
            <a:avLst/>
            <a:gdLst>
              <a:gd name="connsiteX0" fmla="*/ 0 w 2756848"/>
              <a:gd name="connsiteY0" fmla="*/ 0 h 109182"/>
              <a:gd name="connsiteX1" fmla="*/ 2756848 w 2756848"/>
              <a:gd name="connsiteY1" fmla="*/ 109182 h 10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6848" h="109182">
                <a:moveTo>
                  <a:pt x="0" y="0"/>
                </a:moveTo>
                <a:lnTo>
                  <a:pt x="2756848" y="109182"/>
                </a:lnTo>
              </a:path>
            </a:pathLst>
          </a:custGeom>
          <a:noFill/>
          <a:ln w="254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51881" y="3418567"/>
            <a:ext cx="4981432" cy="1084997"/>
          </a:xfrm>
          <a:custGeom>
            <a:avLst/>
            <a:gdLst>
              <a:gd name="connsiteX0" fmla="*/ 0 w 4981432"/>
              <a:gd name="connsiteY0" fmla="*/ 109183 h 1084997"/>
              <a:gd name="connsiteX1" fmla="*/ 859809 w 4981432"/>
              <a:gd name="connsiteY1" fmla="*/ 136478 h 1084997"/>
              <a:gd name="connsiteX2" fmla="*/ 1692322 w 4981432"/>
              <a:gd name="connsiteY2" fmla="*/ 928048 h 1084997"/>
              <a:gd name="connsiteX3" fmla="*/ 4981432 w 4981432"/>
              <a:gd name="connsiteY3" fmla="*/ 1078174 h 10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1432" h="1084997">
                <a:moveTo>
                  <a:pt x="0" y="109183"/>
                </a:moveTo>
                <a:cubicBezTo>
                  <a:pt x="288877" y="54591"/>
                  <a:pt x="577755" y="0"/>
                  <a:pt x="859809" y="136478"/>
                </a:cubicBezTo>
                <a:cubicBezTo>
                  <a:pt x="1141863" y="272956"/>
                  <a:pt x="1005385" y="771099"/>
                  <a:pt x="1692322" y="928048"/>
                </a:cubicBezTo>
                <a:cubicBezTo>
                  <a:pt x="2379259" y="1084997"/>
                  <a:pt x="3680345" y="1081585"/>
                  <a:pt x="4981432" y="1078174"/>
                </a:cubicBezTo>
              </a:path>
            </a:pathLst>
          </a:cu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86916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Obstacle only trajectory – if followed,  vehicle would need to wait for the blue vehicle very early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39752" y="4005064"/>
            <a:ext cx="1008112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13285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Main Trajectory – if followed, gets the vehicle too close to the obstacle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32129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Obstacle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35896" y="2708920"/>
            <a:ext cx="216024" cy="86409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3491880" y="3645024"/>
            <a:ext cx="1008112" cy="12961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3059832" y="4221088"/>
            <a:ext cx="79208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5220072" y="3717032"/>
            <a:ext cx="0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7544" y="5661248"/>
            <a:ext cx="8400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Concept: </a:t>
            </a:r>
            <a:r>
              <a:rPr lang="en-GB" dirty="0" smtClean="0"/>
              <a:t>Drift main trajectory towards obstacle free trajectory as long as collision with blue vehicle can be avoided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220072" y="368741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Drift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 Optimization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2852936"/>
            <a:ext cx="6264696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59632" y="3212976"/>
            <a:ext cx="1008112" cy="432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71800" y="3861048"/>
            <a:ext cx="1008112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27984" y="2996952"/>
            <a:ext cx="1008112" cy="432048"/>
          </a:xfrm>
          <a:prstGeom prst="rect">
            <a:avLst/>
          </a:prstGeom>
          <a:solidFill>
            <a:srgbClr val="7EAF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63888" y="4077072"/>
            <a:ext cx="648072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148064" y="3212976"/>
            <a:ext cx="648072" cy="0"/>
          </a:xfrm>
          <a:prstGeom prst="straightConnector1">
            <a:avLst/>
          </a:prstGeom>
          <a:ln>
            <a:solidFill>
              <a:srgbClr val="7EAF35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347864" y="3861048"/>
            <a:ext cx="1008112" cy="432048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84168" y="2996952"/>
            <a:ext cx="1008112" cy="432048"/>
          </a:xfrm>
          <a:prstGeom prst="rect">
            <a:avLst/>
          </a:prstGeom>
          <a:noFill/>
          <a:ln>
            <a:solidFill>
              <a:srgbClr val="7EAF3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191683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Projected position at the time of arrival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162880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Actual position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283968" y="2060848"/>
            <a:ext cx="432048" cy="9361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6372200" y="2636912"/>
            <a:ext cx="216024" cy="3600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 bwMode="auto">
          <a:xfrm>
            <a:off x="2238233" y="3411940"/>
            <a:ext cx="4981433" cy="880280"/>
          </a:xfrm>
          <a:custGeom>
            <a:avLst/>
            <a:gdLst>
              <a:gd name="connsiteX0" fmla="*/ 0 w 4981433"/>
              <a:gd name="connsiteY0" fmla="*/ 0 h 880280"/>
              <a:gd name="connsiteX1" fmla="*/ 1473958 w 4981433"/>
              <a:gd name="connsiteY1" fmla="*/ 68239 h 880280"/>
              <a:gd name="connsiteX2" fmla="*/ 2374710 w 4981433"/>
              <a:gd name="connsiteY2" fmla="*/ 300251 h 880280"/>
              <a:gd name="connsiteX3" fmla="*/ 3125337 w 4981433"/>
              <a:gd name="connsiteY3" fmla="*/ 791570 h 880280"/>
              <a:gd name="connsiteX4" fmla="*/ 4981433 w 4981433"/>
              <a:gd name="connsiteY4" fmla="*/ 832514 h 88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433" h="880280">
                <a:moveTo>
                  <a:pt x="0" y="0"/>
                </a:moveTo>
                <a:cubicBezTo>
                  <a:pt x="539086" y="9098"/>
                  <a:pt x="1078173" y="18197"/>
                  <a:pt x="1473958" y="68239"/>
                </a:cubicBezTo>
                <a:cubicBezTo>
                  <a:pt x="1869743" y="118281"/>
                  <a:pt x="2099480" y="179696"/>
                  <a:pt x="2374710" y="300251"/>
                </a:cubicBezTo>
                <a:cubicBezTo>
                  <a:pt x="2649940" y="420806"/>
                  <a:pt x="2690883" y="702860"/>
                  <a:pt x="3125337" y="791570"/>
                </a:cubicBezTo>
                <a:cubicBezTo>
                  <a:pt x="3559791" y="880280"/>
                  <a:pt x="4270612" y="856397"/>
                  <a:pt x="4981433" y="832514"/>
                </a:cubicBezTo>
              </a:path>
            </a:pathLst>
          </a:custGeom>
          <a:noFill/>
          <a:ln w="12700">
            <a:solidFill>
              <a:srgbClr val="BF007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995936" y="3356992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3995936" y="3356992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39952" y="419147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Elastic Strip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660232" y="4077072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6660232" y="4077072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V="1">
            <a:off x="4139952" y="3140968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15616" y="191683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Repulsion by blue vehicle</a:t>
            </a:r>
            <a:endParaRPr lang="en-GB" b="1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6804248" y="3861048"/>
            <a:ext cx="0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08304" y="3212976"/>
            <a:ext cx="158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Repulsion by road boundary and green vehicle</a:t>
            </a:r>
            <a:endParaRPr lang="en-GB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6804248" y="4293096"/>
            <a:ext cx="0" cy="9361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572000" y="3573016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H="1">
            <a:off x="4572000" y="3573016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>
            <a:off x="4067944" y="3573016"/>
            <a:ext cx="576064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3563888" y="3429000"/>
            <a:ext cx="504056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3491880" y="3284984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flipH="1">
            <a:off x="3491880" y="3284984"/>
            <a:ext cx="216024" cy="360040"/>
          </a:xfrm>
          <a:prstGeom prst="lin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>
            <a:off x="2987824" y="2420888"/>
            <a:ext cx="1080120" cy="86409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>
            <a:off x="3851920" y="3501008"/>
            <a:ext cx="0" cy="165618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H="1">
            <a:off x="4211960" y="3645024"/>
            <a:ext cx="144016" cy="158417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627784" y="52292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Spring attractive force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Optimization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o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128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347864" y="2708920"/>
            <a:ext cx="2057742" cy="45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Initial Plan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987" name="AutoShape 3"/>
          <p:cNvCxnSpPr>
            <a:cxnSpLocks noChangeShapeType="1"/>
          </p:cNvCxnSpPr>
          <p:nvPr/>
        </p:nvCxnSpPr>
        <p:spPr bwMode="auto">
          <a:xfrm flipH="1">
            <a:off x="3995936" y="3068960"/>
            <a:ext cx="144016" cy="43204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51920" y="4005064"/>
            <a:ext cx="3218358" cy="45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Optimized plan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989" name="AutoShape 5"/>
          <p:cNvCxnSpPr>
            <a:cxnSpLocks noChangeShapeType="1"/>
          </p:cNvCxnSpPr>
          <p:nvPr/>
        </p:nvCxnSpPr>
        <p:spPr bwMode="auto">
          <a:xfrm flipH="1" flipV="1">
            <a:off x="3923928" y="3573016"/>
            <a:ext cx="1080120" cy="504056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1520" y="3766831"/>
            <a:ext cx="4248472" cy="8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Optimized plan (with the sole aim of maximizing the average clearance)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991" name="AutoShape 7"/>
          <p:cNvCxnSpPr>
            <a:cxnSpLocks noChangeShapeType="1"/>
          </p:cNvCxnSpPr>
          <p:nvPr/>
        </p:nvCxnSpPr>
        <p:spPr bwMode="auto">
          <a:xfrm flipV="1">
            <a:off x="2051720" y="3573016"/>
            <a:ext cx="792088" cy="288032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9046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59046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59766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8326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58326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437112"/>
            <a:ext cx="5904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pic>
        <p:nvPicPr>
          <p:cNvPr id="1026" name="Picture 37" descr="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392488" cy="2605430"/>
          </a:xfrm>
          <a:prstGeom prst="rect">
            <a:avLst/>
          </a:prstGeom>
          <a:noFill/>
        </p:spPr>
      </p:pic>
      <p:pic>
        <p:nvPicPr>
          <p:cNvPr id="1025" name="Picture 38" descr="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680" y="3645024"/>
            <a:ext cx="3981776" cy="241590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Artificial Potential 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1036712"/>
          </a:xfrm>
        </p:spPr>
        <p:txBody>
          <a:bodyPr/>
          <a:lstStyle/>
          <a:p>
            <a:r>
              <a:rPr lang="en-GB" sz="2000" dirty="0" smtClean="0"/>
              <a:t>Goal attracts the robot, obstacles repel, both inversely proportional to the distance</a:t>
            </a:r>
          </a:p>
          <a:p>
            <a:r>
              <a:rPr lang="en-GB" sz="2000" dirty="0" smtClean="0"/>
              <a:t>Robot moves due to forces due to both factors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485C0-F6E6-4EAD-A3A4-34CC9378E566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dg Vesta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dg Vesta" pitchFamily="2" charset="0"/>
              <a:ea typeface="+mn-ea"/>
              <a:cs typeface="+mn-cs"/>
            </a:endParaRPr>
          </a:p>
        </p:txBody>
      </p:sp>
      <p:pic>
        <p:nvPicPr>
          <p:cNvPr id="7" name="Picture 2" descr="C:\Docs (d)\New Folder\all\books\b robo\b post rev\igi sub\draft part 1\chapter 3\tiffs\figure 3.1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2708920"/>
            <a:ext cx="4536504" cy="32805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6093296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GB" sz="1600" dirty="0" err="1" smtClean="0"/>
              <a:t>Tiwari</a:t>
            </a:r>
            <a:r>
              <a:rPr lang="en-GB" sz="1600" dirty="0" smtClean="0"/>
              <a:t> R, </a:t>
            </a:r>
            <a:r>
              <a:rPr lang="en-GB" sz="1600" dirty="0" err="1" smtClean="0"/>
              <a:t>Shukla</a:t>
            </a:r>
            <a:r>
              <a:rPr lang="en-GB" sz="1600" dirty="0" smtClean="0"/>
              <a:t> A, Kala R. (2013) </a:t>
            </a:r>
            <a:r>
              <a:rPr lang="en-GB" sz="1600" i="1" dirty="0" smtClean="0"/>
              <a:t>Intelligent Planning for Mobile Robotics: Algorithmic Approaches</a:t>
            </a:r>
            <a:r>
              <a:rPr lang="en-GB" sz="1600" dirty="0" smtClean="0"/>
              <a:t>, IGI Global Publishers, </a:t>
            </a:r>
            <a:r>
              <a:rPr lang="en-GB" sz="1600" dirty="0" err="1" smtClean="0"/>
              <a:t>doi</a:t>
            </a:r>
            <a:r>
              <a:rPr lang="en-GB" sz="1600" dirty="0" smtClean="0"/>
              <a:t>: 10.4018/978-1-4666-2074-2.</a:t>
            </a:r>
            <a:endParaRPr lang="en-IN" sz="16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619672" y="3429000"/>
            <a:ext cx="360040" cy="216024"/>
          </a:xfrm>
          <a:prstGeom prst="line">
            <a:avLst/>
          </a:prstGeom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 flipV="1">
            <a:off x="1619672" y="3429000"/>
            <a:ext cx="360040" cy="216024"/>
          </a:xfrm>
          <a:prstGeom prst="line">
            <a:avLst/>
          </a:prstGeom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1835696" y="3501008"/>
            <a:ext cx="504056" cy="288032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5736" y="306896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Attraction force from the goal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899592" y="3573016"/>
            <a:ext cx="864096" cy="93610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736395">
            <a:off x="-93113" y="318845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Repulsive force from the obstacles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763688" y="3573016"/>
            <a:ext cx="0" cy="115212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9552" y="47971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Resultant force/ direction of motion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not Artificial Potential 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Oscillations in narrow corridor scenarios (like roads)</a:t>
            </a:r>
          </a:p>
          <a:p>
            <a:r>
              <a:rPr lang="en-GB" sz="2800" dirty="0" smtClean="0"/>
              <a:t>A vehicle directly in front repels one at back; no overtake</a:t>
            </a:r>
          </a:p>
          <a:p>
            <a:r>
              <a:rPr lang="en-GB" sz="2800" dirty="0" smtClean="0"/>
              <a:t>Many zero potential areas</a:t>
            </a:r>
          </a:p>
          <a:p>
            <a:r>
              <a:rPr lang="en-GB" sz="2800" dirty="0" smtClean="0"/>
              <a:t>Cooperation weakly modelled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184482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637112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Design methodology</a:t>
            </a:r>
          </a:p>
          <a:p>
            <a:pPr lvl="0"/>
            <a:r>
              <a:rPr lang="en-GB" dirty="0" smtClean="0"/>
              <a:t>Obstacles and road boundaries repel vehicle at the lateral side</a:t>
            </a:r>
          </a:p>
          <a:p>
            <a:pPr lvl="0"/>
            <a:r>
              <a:rPr lang="en-GB" dirty="0" smtClean="0"/>
              <a:t>The repulsion is used to decide the steering action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Sample out obstacles in a few directions</a:t>
            </a:r>
          </a:p>
          <a:p>
            <a:pPr lvl="0"/>
            <a:r>
              <a:rPr lang="en-GB" dirty="0" smtClean="0"/>
              <a:t>For each direction decide which side to steer and by how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Potential 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600" y="2636912"/>
            <a:ext cx="6786610" cy="19288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971996" y="2708350"/>
            <a:ext cx="785818" cy="636894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543104" y="3136978"/>
            <a:ext cx="785818" cy="428628"/>
          </a:xfrm>
          <a:prstGeom prst="rect">
            <a:avLst/>
          </a:prstGeom>
          <a:solidFill>
            <a:srgbClr val="7EAF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86178" y="3351292"/>
            <a:ext cx="785818" cy="4286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6442" y="2994102"/>
            <a:ext cx="785818" cy="42862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328922" y="3559558"/>
            <a:ext cx="928694" cy="604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rot="5400000" flipH="1" flipV="1">
            <a:off x="3239756" y="2976243"/>
            <a:ext cx="714380" cy="35719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3150459" y="4172829"/>
            <a:ext cx="785818" cy="158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71996" y="3422730"/>
            <a:ext cx="1214446" cy="158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971996" y="3779920"/>
            <a:ext cx="857256" cy="785818"/>
          </a:xfrm>
          <a:prstGeom prst="straightConnector1">
            <a:avLst/>
          </a:prstGeom>
          <a:noFill/>
          <a:ln w="603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48064" y="34290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Forward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47251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Side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21328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Side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378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Back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21328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Diagonal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47251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Diagonal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Potentials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556792"/>
          <a:ext cx="864096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58417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Potential 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Magnitude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Direction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Remarks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Forward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to collision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Strategy parameter, decides side of vehicle/</a:t>
                      </a:r>
                      <a:r>
                        <a:rPr lang="en-GB" baseline="0" dirty="0" smtClean="0"/>
                        <a:t>obstacle avoidance/overtake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 to collision enables treating and vehicles alike</a:t>
                      </a:r>
                      <a:r>
                        <a:rPr lang="en-GB" baseline="0" dirty="0" smtClean="0"/>
                        <a:t>, unlike the distance counterpart.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Side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Each side applies a potential in the opposite</a:t>
                      </a:r>
                      <a:r>
                        <a:rPr lang="en-GB" baseline="0" dirty="0" smtClean="0"/>
                        <a:t> side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Diagonal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Each diagonal applies a potential in the opposite</a:t>
                      </a:r>
                      <a:r>
                        <a:rPr lang="en-GB" baseline="0" dirty="0" smtClean="0"/>
                        <a:t> side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Forerunner of side potential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Back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r>
                        <a:rPr lang="en-GB" baseline="0" dirty="0" smtClean="0"/>
                        <a:t> to collision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Opposite to the overtaking direction of</a:t>
                      </a:r>
                      <a:r>
                        <a:rPr lang="en-GB" baseline="0" dirty="0" smtClean="0"/>
                        <a:t> the vehicle encountered at back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Cooperation factor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3094</TotalTime>
  <Words>1492</Words>
  <Application>Microsoft Office PowerPoint</Application>
  <PresentationFormat>On-screen Show (4:3)</PresentationFormat>
  <Paragraphs>288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Rdg Vesta</vt:lpstr>
      <vt:lpstr>Times New Roman</vt:lpstr>
      <vt:lpstr>Rdg_PP_without_R_WHITE_slides</vt:lpstr>
      <vt:lpstr>Motion Planning for Multiple Autonomous Vehicles </vt:lpstr>
      <vt:lpstr>Why Lateral Potentials?</vt:lpstr>
      <vt:lpstr>Key Contributions</vt:lpstr>
      <vt:lpstr>Artificial Potential Fields</vt:lpstr>
      <vt:lpstr>Why not Artificial Potential Fields</vt:lpstr>
      <vt:lpstr>Planning</vt:lpstr>
      <vt:lpstr>Lateral Planning</vt:lpstr>
      <vt:lpstr>Lateral Potential Sources</vt:lpstr>
      <vt:lpstr>Lateral Potentials</vt:lpstr>
      <vt:lpstr>Front potential</vt:lpstr>
      <vt:lpstr>Lateral Potentials</vt:lpstr>
      <vt:lpstr>Parameters</vt:lpstr>
      <vt:lpstr>Longitudinal Planning </vt:lpstr>
      <vt:lpstr>Results</vt:lpstr>
      <vt:lpstr>Analysis</vt:lpstr>
      <vt:lpstr>Analysis</vt:lpstr>
      <vt:lpstr>Analysis</vt:lpstr>
      <vt:lpstr>Elastic Strip</vt:lpstr>
      <vt:lpstr>Key Contributions</vt:lpstr>
      <vt:lpstr>Why Elastic Strip</vt:lpstr>
      <vt:lpstr>Objectives</vt:lpstr>
      <vt:lpstr>Feasibility</vt:lpstr>
      <vt:lpstr>Terms</vt:lpstr>
      <vt:lpstr>General Framework</vt:lpstr>
      <vt:lpstr>Modes of operation</vt:lpstr>
      <vt:lpstr>Modes of operation</vt:lpstr>
      <vt:lpstr>General Framework</vt:lpstr>
      <vt:lpstr>Plan Extension </vt:lpstr>
      <vt:lpstr>Plan Extension</vt:lpstr>
      <vt:lpstr>Plan Extension</vt:lpstr>
      <vt:lpstr>Plan Optimization </vt:lpstr>
      <vt:lpstr>Path Optimization </vt:lpstr>
      <vt:lpstr>Path Optimization </vt:lpstr>
      <vt:lpstr>Path Optimization </vt:lpstr>
      <vt:lpstr>Plan Optimization</vt:lpstr>
      <vt:lpstr>Results </vt:lpstr>
      <vt:lpstr>Results</vt:lpstr>
      <vt:lpstr>Analysis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344</cp:revision>
  <cp:lastPrinted>2006-09-19T14:59:33Z</cp:lastPrinted>
  <dcterms:created xsi:type="dcterms:W3CDTF">2012-12-29T19:01:42Z</dcterms:created>
  <dcterms:modified xsi:type="dcterms:W3CDTF">2014-04-15T13:15:28Z</dcterms:modified>
</cp:coreProperties>
</file>